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6" r:id="rId3"/>
    <p:sldId id="267" r:id="rId4"/>
    <p:sldId id="257" r:id="rId5"/>
    <p:sldId id="262" r:id="rId6"/>
    <p:sldId id="261" r:id="rId7"/>
    <p:sldId id="264" r:id="rId8"/>
    <p:sldId id="265"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82C9A21-46C9-4093-A293-1D61953387DD}" type="datetimeFigureOut">
              <a:rPr lang="it-IT" smtClean="0"/>
              <a:pPr/>
              <a:t>26/09/2014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B3B7DEB-4E47-412A-9EB0-70504A091E9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2C9A21-46C9-4093-A293-1D61953387DD}" type="datetimeFigureOut">
              <a:rPr lang="it-IT" smtClean="0"/>
              <a:pPr/>
              <a:t>26/09/2014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B7DEB-4E47-412A-9EB0-70504A091E9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2.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titolo.png"/>
          <p:cNvPicPr>
            <a:picLocks noGrp="1" noChangeAspect="1"/>
          </p:cNvPicPr>
          <p:nvPr>
            <p:ph idx="1"/>
          </p:nvPr>
        </p:nvPicPr>
        <p:blipFill>
          <a:blip r:embed="rId2" cstate="print"/>
          <a:stretch>
            <a:fillRect/>
          </a:stretch>
        </p:blipFill>
        <p:spPr>
          <a:xfrm>
            <a:off x="0" y="404664"/>
            <a:ext cx="9144000" cy="6139856"/>
          </a:xfrm>
        </p:spPr>
      </p:pic>
      <p:pic>
        <p:nvPicPr>
          <p:cNvPr id="5" name="Immagine 4" descr="LogoGiFra.png"/>
          <p:cNvPicPr>
            <a:picLocks noChangeAspect="1"/>
          </p:cNvPicPr>
          <p:nvPr/>
        </p:nvPicPr>
        <p:blipFill>
          <a:blip r:embed="rId3" cstate="print"/>
          <a:stretch>
            <a:fillRect/>
          </a:stretch>
        </p:blipFill>
        <p:spPr>
          <a:xfrm>
            <a:off x="6588224" y="4725144"/>
            <a:ext cx="1238820" cy="12388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olo 1"/>
          <p:cNvSpPr txBox="1">
            <a:spLocks/>
          </p:cNvSpPr>
          <p:nvPr/>
        </p:nvSpPr>
        <p:spPr>
          <a:xfrm>
            <a:off x="395536" y="332656"/>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3000" dirty="0" smtClean="0">
                <a:latin typeface="Ravie" pitchFamily="82" charset="0"/>
                <a:ea typeface="+mj-ea"/>
                <a:cs typeface="+mj-cs"/>
              </a:rPr>
              <a:t>Progetto Triennale</a:t>
            </a:r>
            <a:endParaRPr kumimoji="0" lang="it-IT" sz="3000" b="0" i="0" u="none" strike="noStrike" kern="1200" cap="none" spc="0" normalizeH="0" baseline="0" noProof="0" dirty="0">
              <a:ln>
                <a:noFill/>
              </a:ln>
              <a:solidFill>
                <a:schemeClr val="tx1"/>
              </a:solidFill>
              <a:effectLst/>
              <a:uLnTx/>
              <a:uFillTx/>
              <a:latin typeface="Ravie" pitchFamily="82" charset="0"/>
              <a:ea typeface="+mj-ea"/>
              <a:cs typeface="+mj-cs"/>
            </a:endParaRPr>
          </a:p>
        </p:txBody>
      </p:sp>
      <p:pic>
        <p:nvPicPr>
          <p:cNvPr id="1027" name="Picture 3"/>
          <p:cNvPicPr>
            <a:picLocks noChangeAspect="1" noChangeArrowheads="1"/>
          </p:cNvPicPr>
          <p:nvPr/>
        </p:nvPicPr>
        <p:blipFill>
          <a:blip r:embed="rId2" cstate="print"/>
          <a:srcRect/>
          <a:stretch>
            <a:fillRect/>
          </a:stretch>
        </p:blipFill>
        <p:spPr bwMode="auto">
          <a:xfrm>
            <a:off x="1979712" y="0"/>
            <a:ext cx="5400600" cy="6784336"/>
          </a:xfrm>
          <a:prstGeom prst="rect">
            <a:avLst/>
          </a:prstGeom>
          <a:noFill/>
          <a:ln w="9525">
            <a:noFill/>
            <a:miter lim="800000"/>
            <a:headEnd/>
            <a:tailEnd/>
          </a:ln>
        </p:spPr>
      </p:pic>
      <p:sp>
        <p:nvSpPr>
          <p:cNvPr id="2" name="Titolo 1"/>
          <p:cNvSpPr>
            <a:spLocks noGrp="1"/>
          </p:cNvSpPr>
          <p:nvPr>
            <p:ph type="title"/>
          </p:nvPr>
        </p:nvSpPr>
        <p:spPr/>
        <p:txBody>
          <a:bodyPr/>
          <a:lstStyle/>
          <a:p>
            <a:endParaRPr lang="it-IT"/>
          </a:p>
        </p:txBody>
      </p:sp>
      <p:pic>
        <p:nvPicPr>
          <p:cNvPr id="5" name="Picture 2"/>
          <p:cNvPicPr>
            <a:picLocks noChangeAspect="1" noChangeArrowheads="1"/>
          </p:cNvPicPr>
          <p:nvPr/>
        </p:nvPicPr>
        <p:blipFill>
          <a:blip r:embed="rId3" cstate="print"/>
          <a:srcRect/>
          <a:stretch>
            <a:fillRect/>
          </a:stretch>
        </p:blipFill>
        <p:spPr bwMode="auto">
          <a:xfrm>
            <a:off x="0" y="6191250"/>
            <a:ext cx="9144000" cy="666750"/>
          </a:xfrm>
          <a:prstGeom prst="rect">
            <a:avLst/>
          </a:prstGeom>
          <a:noFill/>
          <a:ln w="9525">
            <a:noFill/>
            <a:miter lim="800000"/>
            <a:headEnd/>
            <a:tailEnd/>
          </a:ln>
        </p:spPr>
      </p:pic>
      <p:pic>
        <p:nvPicPr>
          <p:cNvPr id="1026" name="Picture 2"/>
          <p:cNvPicPr>
            <a:picLocks noGrp="1" noChangeAspect="1" noChangeArrowheads="1"/>
          </p:cNvPicPr>
          <p:nvPr>
            <p:ph idx="1"/>
          </p:nvPr>
        </p:nvPicPr>
        <p:blipFill>
          <a:blip r:embed="rId4" cstate="print"/>
          <a:srcRect/>
          <a:stretch>
            <a:fillRect/>
          </a:stretch>
        </p:blipFill>
        <p:spPr bwMode="auto">
          <a:xfrm>
            <a:off x="1907705" y="55188"/>
            <a:ext cx="4759646" cy="6802812"/>
          </a:xfrm>
          <a:prstGeom prst="rect">
            <a:avLst/>
          </a:prstGeom>
          <a:noFill/>
          <a:ln w="9525">
            <a:noFill/>
            <a:miter lim="800000"/>
            <a:headEnd/>
            <a:tailEnd/>
          </a:ln>
        </p:spPr>
      </p:pic>
      <p:pic>
        <p:nvPicPr>
          <p:cNvPr id="6" name="Immagine 5" descr="LogoGiFra.png"/>
          <p:cNvPicPr>
            <a:picLocks noChangeAspect="1"/>
          </p:cNvPicPr>
          <p:nvPr/>
        </p:nvPicPr>
        <p:blipFill>
          <a:blip r:embed="rId5" cstate="print"/>
          <a:stretch>
            <a:fillRect/>
          </a:stretch>
        </p:blipFill>
        <p:spPr>
          <a:xfrm>
            <a:off x="323528" y="476672"/>
            <a:ext cx="1238820" cy="1238820"/>
          </a:xfrm>
          <a:prstGeom prst="rect">
            <a:avLst/>
          </a:prstGeom>
        </p:spPr>
      </p:pic>
      <p:pic>
        <p:nvPicPr>
          <p:cNvPr id="1028" name="Picture 4"/>
          <p:cNvPicPr>
            <a:picLocks noChangeAspect="1" noChangeArrowheads="1"/>
          </p:cNvPicPr>
          <p:nvPr/>
        </p:nvPicPr>
        <p:blipFill>
          <a:blip r:embed="rId6" cstate="print"/>
          <a:srcRect/>
          <a:stretch>
            <a:fillRect/>
          </a:stretch>
        </p:blipFill>
        <p:spPr bwMode="auto">
          <a:xfrm>
            <a:off x="251520" y="908720"/>
            <a:ext cx="8370688" cy="338437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29" name="Picture 5"/>
          <p:cNvPicPr>
            <a:picLocks noChangeAspect="1" noChangeArrowheads="1"/>
          </p:cNvPicPr>
          <p:nvPr/>
        </p:nvPicPr>
        <p:blipFill>
          <a:blip r:embed="rId7" cstate="print"/>
          <a:srcRect/>
          <a:stretch>
            <a:fillRect/>
          </a:stretch>
        </p:blipFill>
        <p:spPr bwMode="auto">
          <a:xfrm>
            <a:off x="0" y="1340768"/>
            <a:ext cx="8568161" cy="421460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30" name="Picture 6"/>
          <p:cNvPicPr>
            <a:picLocks noChangeAspect="1" noChangeArrowheads="1"/>
          </p:cNvPicPr>
          <p:nvPr/>
        </p:nvPicPr>
        <p:blipFill>
          <a:blip r:embed="rId8" cstate="print"/>
          <a:srcRect/>
          <a:stretch>
            <a:fillRect/>
          </a:stretch>
        </p:blipFill>
        <p:spPr bwMode="auto">
          <a:xfrm>
            <a:off x="0" y="1700808"/>
            <a:ext cx="9144000" cy="3600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fade">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2000"/>
                                        <p:tgtEl>
                                          <p:spTgt spid="1026"/>
                                        </p:tgtEl>
                                      </p:cBhvr>
                                    </p:animEffect>
                                    <p:set>
                                      <p:cBhvr>
                                        <p:cTn id="17" dur="1" fill="hold">
                                          <p:stCondLst>
                                            <p:cond delay="1999"/>
                                          </p:stCondLst>
                                        </p:cTn>
                                        <p:tgtEl>
                                          <p:spTgt spid="1026"/>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fade">
                                      <p:cBhvr>
                                        <p:cTn id="22" dur="2000"/>
                                        <p:tgtEl>
                                          <p:spTgt spid="10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28"/>
                                        </p:tgtEl>
                                        <p:attrNameLst>
                                          <p:attrName>style.visibility</p:attrName>
                                        </p:attrNameLst>
                                      </p:cBhvr>
                                      <p:to>
                                        <p:strVal val="visible"/>
                                      </p:to>
                                    </p:set>
                                    <p:animEffect transition="in" filter="fade">
                                      <p:cBhvr>
                                        <p:cTn id="27" dur="2000"/>
                                        <p:tgtEl>
                                          <p:spTgt spid="102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29"/>
                                        </p:tgtEl>
                                        <p:attrNameLst>
                                          <p:attrName>style.visibility</p:attrName>
                                        </p:attrNameLst>
                                      </p:cBhvr>
                                      <p:to>
                                        <p:strVal val="visible"/>
                                      </p:to>
                                    </p:set>
                                    <p:animEffect transition="in" filter="fade">
                                      <p:cBhvr>
                                        <p:cTn id="32" dur="2000"/>
                                        <p:tgtEl>
                                          <p:spTgt spid="102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030"/>
                                        </p:tgtEl>
                                        <p:attrNameLst>
                                          <p:attrName>style.visibility</p:attrName>
                                        </p:attrNameLst>
                                      </p:cBhvr>
                                      <p:to>
                                        <p:strVal val="visible"/>
                                      </p:to>
                                    </p:set>
                                    <p:animEffect transition="in" filter="fade">
                                      <p:cBhvr>
                                        <p:cTn id="37" dur="2000"/>
                                        <p:tgtEl>
                                          <p:spTgt spid="10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556793"/>
            <a:ext cx="8352928" cy="2952327"/>
          </a:xfrm>
        </p:spPr>
        <p:style>
          <a:lnRef idx="3">
            <a:schemeClr val="lt1"/>
          </a:lnRef>
          <a:fillRef idx="1">
            <a:schemeClr val="accent4"/>
          </a:fillRef>
          <a:effectRef idx="1">
            <a:schemeClr val="accent4"/>
          </a:effectRef>
          <a:fontRef idx="minor">
            <a:schemeClr val="lt1"/>
          </a:fontRef>
        </p:style>
        <p:txBody>
          <a:bodyPr>
            <a:normAutofit/>
          </a:bodyPr>
          <a:lstStyle/>
          <a:p>
            <a:pPr marL="0" indent="0" algn="just">
              <a:buNone/>
            </a:pPr>
            <a:r>
              <a:rPr lang="it-IT" sz="2200" dirty="0" smtClean="0">
                <a:latin typeface="Maiandra GD" pitchFamily="34" charset="0"/>
              </a:rPr>
              <a:t>    La sfida educativa </a:t>
            </a:r>
            <a:r>
              <a:rPr lang="it-IT" sz="2200" smtClean="0">
                <a:latin typeface="Maiandra GD" pitchFamily="34" charset="0"/>
              </a:rPr>
              <a:t>dello scorso triennio è stata incentrata sulla persona attraverso l’io, il tu e il noi; per il prossimo triennio si </a:t>
            </a:r>
            <a:r>
              <a:rPr lang="it-IT" sz="2200" dirty="0" smtClean="0">
                <a:latin typeface="Maiandra GD" pitchFamily="34" charset="0"/>
              </a:rPr>
              <a:t>vuole salire nella “piramide” e perciò si interroga il giovane circa il ruolo che gli viene affidato stimolandolo ad essere coerente con esso. Gli si chiede di cercare e di riscoprire il posto che Dio gli ha affidato e di occuparlo con coerenza, non scadendo cioè in ruoli che non sono propri. Ciò permette al giovane di vivere in modo sano le relazioni comprendendo la verità di ciò che lui stesso è.</a:t>
            </a:r>
          </a:p>
          <a:p>
            <a:pPr marL="0" indent="0"/>
            <a:endParaRPr lang="it-IT" dirty="0"/>
          </a:p>
        </p:txBody>
      </p:sp>
      <p:pic>
        <p:nvPicPr>
          <p:cNvPr id="4" name="Picture 2"/>
          <p:cNvPicPr>
            <a:picLocks noChangeAspect="1" noChangeArrowheads="1"/>
          </p:cNvPicPr>
          <p:nvPr/>
        </p:nvPicPr>
        <p:blipFill>
          <a:blip r:embed="rId2" cstate="print"/>
          <a:srcRect/>
          <a:stretch>
            <a:fillRect/>
          </a:stretch>
        </p:blipFill>
        <p:spPr bwMode="auto">
          <a:xfrm>
            <a:off x="0" y="5805264"/>
            <a:ext cx="9144000" cy="666750"/>
          </a:xfrm>
          <a:prstGeom prst="rect">
            <a:avLst/>
          </a:prstGeom>
          <a:noFill/>
          <a:ln w="9525">
            <a:noFill/>
            <a:miter lim="800000"/>
            <a:headEnd/>
            <a:tailEnd/>
          </a:ln>
        </p:spPr>
      </p:pic>
      <p:pic>
        <p:nvPicPr>
          <p:cNvPr id="5" name="Immagine 4" descr="LogoGiFra.png"/>
          <p:cNvPicPr>
            <a:picLocks noChangeAspect="1"/>
          </p:cNvPicPr>
          <p:nvPr/>
        </p:nvPicPr>
        <p:blipFill>
          <a:blip r:embed="rId3" cstate="print"/>
          <a:stretch>
            <a:fillRect/>
          </a:stretch>
        </p:blipFill>
        <p:spPr>
          <a:xfrm>
            <a:off x="395536" y="260648"/>
            <a:ext cx="1152128" cy="1152128"/>
          </a:xfrm>
          <a:prstGeom prst="rect">
            <a:avLst/>
          </a:prstGeom>
        </p:spPr>
      </p:pic>
      <p:sp>
        <p:nvSpPr>
          <p:cNvPr id="6" name="CasellaDiTesto 5"/>
          <p:cNvSpPr txBox="1"/>
          <p:nvPr/>
        </p:nvSpPr>
        <p:spPr>
          <a:xfrm>
            <a:off x="1619672" y="2420888"/>
            <a:ext cx="2693366" cy="830997"/>
          </a:xfrm>
          <a:prstGeom prst="rect">
            <a:avLst/>
          </a:prstGeom>
          <a:noFill/>
        </p:spPr>
        <p:txBody>
          <a:bodyPr wrap="none" rtlCol="0">
            <a:spAutoFit/>
          </a:bodyPr>
          <a:lstStyle/>
          <a:p>
            <a:r>
              <a:rPr lang="it-IT" sz="4800" b="1" dirty="0" err="1" smtClean="0">
                <a:solidFill>
                  <a:srgbClr val="0070C0"/>
                </a:solidFill>
                <a:latin typeface="Ravie" pitchFamily="82" charset="0"/>
              </a:rPr>
              <a:t>Identi</a:t>
            </a:r>
            <a:endParaRPr lang="it-IT" sz="4800" dirty="0">
              <a:solidFill>
                <a:srgbClr val="0070C0"/>
              </a:solidFill>
              <a:latin typeface="Ravie" pitchFamily="82" charset="0"/>
            </a:endParaRPr>
          </a:p>
        </p:txBody>
      </p:sp>
      <p:sp>
        <p:nvSpPr>
          <p:cNvPr id="7" name="CasellaDiTesto 6"/>
          <p:cNvSpPr txBox="1"/>
          <p:nvPr/>
        </p:nvSpPr>
        <p:spPr>
          <a:xfrm>
            <a:off x="4283968" y="2420888"/>
            <a:ext cx="1420582" cy="830997"/>
          </a:xfrm>
          <a:prstGeom prst="rect">
            <a:avLst/>
          </a:prstGeom>
          <a:noFill/>
        </p:spPr>
        <p:txBody>
          <a:bodyPr wrap="none" rtlCol="0">
            <a:spAutoFit/>
          </a:bodyPr>
          <a:lstStyle/>
          <a:p>
            <a:r>
              <a:rPr lang="it-IT" sz="4800" b="1" dirty="0" smtClean="0">
                <a:solidFill>
                  <a:srgbClr val="0070C0"/>
                </a:solidFill>
                <a:latin typeface="Ravie" pitchFamily="82" charset="0"/>
              </a:rPr>
              <a:t>Chi</a:t>
            </a:r>
            <a:endParaRPr lang="it-IT" sz="4800" dirty="0">
              <a:solidFill>
                <a:srgbClr val="0070C0"/>
              </a:solidFill>
              <a:latin typeface="Ravie" pitchFamily="82" charset="0"/>
            </a:endParaRPr>
          </a:p>
        </p:txBody>
      </p:sp>
      <p:sp>
        <p:nvSpPr>
          <p:cNvPr id="8" name="CasellaDiTesto 7"/>
          <p:cNvSpPr txBox="1"/>
          <p:nvPr/>
        </p:nvSpPr>
        <p:spPr>
          <a:xfrm>
            <a:off x="5724128" y="2348880"/>
            <a:ext cx="670376" cy="830997"/>
          </a:xfrm>
          <a:prstGeom prst="rect">
            <a:avLst/>
          </a:prstGeom>
          <a:noFill/>
        </p:spPr>
        <p:txBody>
          <a:bodyPr wrap="none" rtlCol="0">
            <a:spAutoFit/>
          </a:bodyPr>
          <a:lstStyle/>
          <a:p>
            <a:r>
              <a:rPr lang="it-IT" sz="4800" b="1" dirty="0" smtClean="0">
                <a:solidFill>
                  <a:srgbClr val="0070C0"/>
                </a:solidFill>
                <a:latin typeface="Ravie" pitchFamily="82" charset="0"/>
              </a:rPr>
              <a:t>t</a:t>
            </a:r>
            <a:endParaRPr lang="it-IT" sz="4800" dirty="0">
              <a:solidFill>
                <a:srgbClr val="0070C0"/>
              </a:solidFill>
              <a:latin typeface="Ravie" pitchFamily="82" charset="0"/>
            </a:endParaRPr>
          </a:p>
        </p:txBody>
      </p:sp>
      <p:sp>
        <p:nvSpPr>
          <p:cNvPr id="2" name="Titolo 1"/>
          <p:cNvSpPr>
            <a:spLocks noGrp="1"/>
          </p:cNvSpPr>
          <p:nvPr>
            <p:ph type="title"/>
          </p:nvPr>
        </p:nvSpPr>
        <p:spPr>
          <a:xfrm>
            <a:off x="683568" y="3140968"/>
            <a:ext cx="4752528" cy="1143000"/>
          </a:xfrm>
          <a:ln>
            <a:solidFill>
              <a:schemeClr val="tx1"/>
            </a:solidFill>
          </a:ln>
        </p:spPr>
        <p:txBody>
          <a:bodyPr>
            <a:normAutofit/>
          </a:bodyPr>
          <a:lstStyle/>
          <a:p>
            <a:r>
              <a:rPr lang="it-IT" sz="2000" dirty="0" smtClean="0">
                <a:latin typeface="Maiandra GD" pitchFamily="34" charset="0"/>
              </a:rPr>
              <a:t>Sta per </a:t>
            </a:r>
            <a:r>
              <a:rPr lang="it-IT" sz="2000" dirty="0" smtClean="0">
                <a:latin typeface="Maiandra GD" pitchFamily="34" charset="0"/>
              </a:rPr>
              <a:t>identità la cui riscoperta è l’obiettivo ultimo del progetto</a:t>
            </a:r>
            <a:endParaRPr lang="it-IT" sz="2000" dirty="0">
              <a:latin typeface="Maiandra GD" pitchFamily="34" charset="0"/>
            </a:endParaRPr>
          </a:p>
        </p:txBody>
      </p:sp>
      <p:sp>
        <p:nvSpPr>
          <p:cNvPr id="10" name="Titolo 1"/>
          <p:cNvSpPr txBox="1">
            <a:spLocks/>
          </p:cNvSpPr>
          <p:nvPr/>
        </p:nvSpPr>
        <p:spPr>
          <a:xfrm>
            <a:off x="2627784" y="3212976"/>
            <a:ext cx="4752528" cy="1728192"/>
          </a:xfrm>
          <a:prstGeom prst="rect">
            <a:avLst/>
          </a:prstGeom>
          <a:ln>
            <a:solidFill>
              <a:schemeClr val="tx1"/>
            </a:solidFill>
          </a:ln>
        </p:spPr>
        <p:txBody>
          <a:bodyPr vert="horz" lIns="91440" tIns="45720" rIns="91440" bIns="45720" rtlCol="0" anchor="ctr">
            <a:noAutofit/>
          </a:bodyPr>
          <a:lstStyle/>
          <a:p>
            <a:r>
              <a:rPr lang="it-IT" sz="2000" dirty="0" smtClean="0">
                <a:latin typeface="Maiandra GD" pitchFamily="34" charset="0"/>
              </a:rPr>
              <a:t>come gli interrogativi insiti in ciascuno dei tre obiettivi:</a:t>
            </a:r>
          </a:p>
          <a:p>
            <a:r>
              <a:rPr lang="it-IT" sz="2000" dirty="0" smtClean="0">
                <a:latin typeface="Maiandra GD" pitchFamily="34" charset="0"/>
              </a:rPr>
              <a:t>Chi sono io? </a:t>
            </a:r>
          </a:p>
          <a:p>
            <a:r>
              <a:rPr lang="it-IT" sz="2000" dirty="0" smtClean="0">
                <a:latin typeface="Maiandra GD" pitchFamily="34" charset="0"/>
              </a:rPr>
              <a:t>Chi è il mio modello di riferimento? </a:t>
            </a:r>
          </a:p>
          <a:p>
            <a:r>
              <a:rPr lang="it-IT" sz="2000" dirty="0" smtClean="0">
                <a:latin typeface="Maiandra GD" pitchFamily="34" charset="0"/>
              </a:rPr>
              <a:t>Chi e come mi guida?</a:t>
            </a:r>
            <a:endParaRPr lang="it-IT" sz="2000" dirty="0">
              <a:latin typeface="Maiandra GD" pitchFamily="34" charset="0"/>
            </a:endParaRPr>
          </a:p>
        </p:txBody>
      </p:sp>
      <p:sp>
        <p:nvSpPr>
          <p:cNvPr id="11" name="Titolo 1"/>
          <p:cNvSpPr txBox="1">
            <a:spLocks/>
          </p:cNvSpPr>
          <p:nvPr/>
        </p:nvSpPr>
        <p:spPr>
          <a:xfrm>
            <a:off x="3779912" y="980728"/>
            <a:ext cx="4752528" cy="1368152"/>
          </a:xfrm>
          <a:prstGeom prst="rect">
            <a:avLst/>
          </a:prstGeom>
          <a:ln>
            <a:solidFill>
              <a:schemeClr val="tx1"/>
            </a:solidFill>
          </a:ln>
        </p:spPr>
        <p:txBody>
          <a:bodyPr vert="horz" lIns="91440" tIns="45720" rIns="91440" bIns="45720" rtlCol="0" anchor="ctr">
            <a:noAutofit/>
          </a:bodyPr>
          <a:lstStyle/>
          <a:p>
            <a:pPr lvl="0" algn="ctr">
              <a:spcBef>
                <a:spcPct val="0"/>
              </a:spcBef>
            </a:pPr>
            <a:r>
              <a:rPr lang="it-IT" sz="2000" dirty="0" smtClean="0">
                <a:latin typeface="Maiandra GD" pitchFamily="34" charset="0"/>
              </a:rPr>
              <a:t>come il tau simbolo della nostra esperienza di vita perché una delle identità che vogliamo riscoprire è anche quella francescana</a:t>
            </a:r>
            <a:endParaRPr kumimoji="0" lang="it-IT" sz="2000" b="0" i="0" u="none" strike="noStrike" kern="1200" cap="none" spc="0" normalizeH="0" baseline="0" noProof="0" dirty="0">
              <a:ln>
                <a:noFill/>
              </a:ln>
              <a:solidFill>
                <a:schemeClr val="tx1"/>
              </a:solidFill>
              <a:effectLst/>
              <a:uLnTx/>
              <a:uFillTx/>
              <a:latin typeface="Maiandra GD" pitchFamily="34" charset="0"/>
              <a:ea typeface="+mj-ea"/>
              <a:cs typeface="+mj-cs"/>
            </a:endParaRPr>
          </a:p>
        </p:txBody>
      </p:sp>
      <p:sp>
        <p:nvSpPr>
          <p:cNvPr id="13" name="Titolo 1"/>
          <p:cNvSpPr txBox="1">
            <a:spLocks/>
          </p:cNvSpPr>
          <p:nvPr/>
        </p:nvSpPr>
        <p:spPr>
          <a:xfrm>
            <a:off x="395536" y="332656"/>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3000" dirty="0" smtClean="0">
                <a:latin typeface="Ravie" pitchFamily="82" charset="0"/>
                <a:ea typeface="+mj-ea"/>
                <a:cs typeface="+mj-cs"/>
              </a:rPr>
              <a:t>Progetto Triennale</a:t>
            </a:r>
            <a:endParaRPr kumimoji="0" lang="it-IT" sz="3000" b="0" i="0" u="none" strike="noStrike" kern="1200" cap="none" spc="0" normalizeH="0" baseline="0" noProof="0" dirty="0">
              <a:ln>
                <a:noFill/>
              </a:ln>
              <a:solidFill>
                <a:schemeClr val="tx1"/>
              </a:solidFill>
              <a:effectLst/>
              <a:uLnTx/>
              <a:uFillTx/>
              <a:latin typeface="Ravie" pitchFamily="82"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2000"/>
                                        <p:tgtEl>
                                          <p:spTgt spid="3">
                                            <p:txEl>
                                              <p:pRg st="0" end="0"/>
                                            </p:txEl>
                                          </p:spTgt>
                                        </p:tgtEl>
                                      </p:cBhvr>
                                    </p:animEffect>
                                    <p:set>
                                      <p:cBhvr>
                                        <p:cTn id="1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2000"/>
                                        <p:tgtEl>
                                          <p:spTgt spid="3">
                                            <p:bg/>
                                          </p:spTgt>
                                        </p:tgtEl>
                                      </p:cBhvr>
                                    </p:animEffect>
                                    <p:set>
                                      <p:cBhvr>
                                        <p:cTn id="22" dur="1" fill="hold">
                                          <p:stCondLst>
                                            <p:cond delay="1999"/>
                                          </p:stCondLst>
                                        </p:cTn>
                                        <p:tgtEl>
                                          <p:spTgt spid="3">
                                            <p:bg/>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2000"/>
                                        <p:tgtEl>
                                          <p:spTgt spid="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2000"/>
                                        <p:tgtEl>
                                          <p:spTgt spid="2"/>
                                        </p:tgtEl>
                                      </p:cBhvr>
                                    </p:animEffect>
                                    <p:set>
                                      <p:cBhvr>
                                        <p:cTn id="37" dur="1" fill="hold">
                                          <p:stCondLst>
                                            <p:cond delay="1999"/>
                                          </p:stCondLst>
                                        </p:cTn>
                                        <p:tgtEl>
                                          <p:spTgt spid="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20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20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2000"/>
                                        <p:tgtEl>
                                          <p:spTgt spid="10"/>
                                        </p:tgtEl>
                                      </p:cBhvr>
                                    </p:animEffect>
                                    <p:set>
                                      <p:cBhvr>
                                        <p:cTn id="52" dur="1" fill="hold">
                                          <p:stCondLst>
                                            <p:cond delay="1999"/>
                                          </p:stCondLst>
                                        </p:cTn>
                                        <p:tgtEl>
                                          <p:spTgt spid="10"/>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20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grpId="1" nodeType="clickEffect">
                                  <p:stCondLst>
                                    <p:cond delay="0"/>
                                  </p:stCondLst>
                                  <p:childTnLst>
                                    <p:animEffect transition="out" filter="fade">
                                      <p:cBhvr>
                                        <p:cTn id="66" dur="2000"/>
                                        <p:tgtEl>
                                          <p:spTgt spid="11"/>
                                        </p:tgtEl>
                                      </p:cBhvr>
                                    </p:animEffect>
                                    <p:set>
                                      <p:cBhvr>
                                        <p:cTn id="6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3" grpId="1" build="p" animBg="1"/>
      <p:bldP spid="6" grpId="0"/>
      <p:bldP spid="7" grpId="0"/>
      <p:bldP spid="8" grpId="0"/>
      <p:bldP spid="2" grpId="0" animBg="1"/>
      <p:bldP spid="2" grpId="1" animBg="1"/>
      <p:bldP spid="10" grpId="0" animBg="1"/>
      <p:bldP spid="10" grpId="1" animBg="1"/>
      <p:bldP spid="11" grpId="0" animBg="1"/>
      <p:bldP spid="11"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60648"/>
            <a:ext cx="8229600" cy="1143000"/>
          </a:xfrm>
        </p:spPr>
        <p:txBody>
          <a:bodyPr>
            <a:normAutofit/>
          </a:bodyPr>
          <a:lstStyle/>
          <a:p>
            <a:r>
              <a:rPr lang="it-IT" sz="3000" dirty="0" smtClean="0">
                <a:latin typeface="Ravie" pitchFamily="82" charset="0"/>
              </a:rPr>
              <a:t>Obiettivo anno 2014-2015</a:t>
            </a:r>
            <a:endParaRPr lang="it-IT" sz="3000" dirty="0">
              <a:latin typeface="Ravie" pitchFamily="82" charset="0"/>
            </a:endParaRPr>
          </a:p>
        </p:txBody>
      </p:sp>
      <p:pic>
        <p:nvPicPr>
          <p:cNvPr id="1026" name="Picture 2"/>
          <p:cNvPicPr>
            <a:picLocks noChangeAspect="1" noChangeArrowheads="1"/>
          </p:cNvPicPr>
          <p:nvPr/>
        </p:nvPicPr>
        <p:blipFill>
          <a:blip r:embed="rId2" cstate="print"/>
          <a:srcRect/>
          <a:stretch>
            <a:fillRect/>
          </a:stretch>
        </p:blipFill>
        <p:spPr bwMode="auto">
          <a:xfrm>
            <a:off x="0" y="5805264"/>
            <a:ext cx="9144000" cy="666750"/>
          </a:xfrm>
          <a:prstGeom prst="rect">
            <a:avLst/>
          </a:prstGeom>
          <a:noFill/>
          <a:ln w="9525">
            <a:noFill/>
            <a:miter lim="800000"/>
            <a:headEnd/>
            <a:tailEnd/>
          </a:ln>
        </p:spPr>
      </p:pic>
      <p:sp>
        <p:nvSpPr>
          <p:cNvPr id="5" name="Titolo 1"/>
          <p:cNvSpPr>
            <a:spLocks noGrp="1"/>
          </p:cNvSpPr>
          <p:nvPr>
            <p:ph idx="1"/>
          </p:nvPr>
        </p:nvSpPr>
        <p:spPr>
          <a:xfrm>
            <a:off x="0" y="3212976"/>
            <a:ext cx="9144000" cy="2808312"/>
          </a:xfrm>
        </p:spPr>
        <p:txBody>
          <a:bodyPr>
            <a:normAutofit fontScale="82500" lnSpcReduction="10000"/>
          </a:bodyPr>
          <a:lstStyle/>
          <a:p>
            <a:pPr>
              <a:buNone/>
            </a:pPr>
            <a:r>
              <a:rPr lang="it-IT" sz="1300" dirty="0">
                <a:latin typeface="Maiandra GD" pitchFamily="34" charset="0"/>
              </a:rPr>
              <a:t/>
            </a:r>
            <a:br>
              <a:rPr lang="it-IT" sz="1300" dirty="0">
                <a:latin typeface="Maiandra GD" pitchFamily="34" charset="0"/>
              </a:rPr>
            </a:br>
            <a:r>
              <a:rPr lang="it-IT" sz="1300" b="1" dirty="0">
                <a:latin typeface="Maiandra GD" pitchFamily="34" charset="0"/>
              </a:rPr>
              <a:t> </a:t>
            </a:r>
            <a:r>
              <a:rPr lang="it-IT" sz="1300" dirty="0">
                <a:latin typeface="Maiandra GD" pitchFamily="34" charset="0"/>
              </a:rPr>
              <a:t/>
            </a:r>
            <a:br>
              <a:rPr lang="it-IT" sz="1300" dirty="0">
                <a:latin typeface="Maiandra GD" pitchFamily="34" charset="0"/>
              </a:rPr>
            </a:br>
            <a:endParaRPr lang="it-IT" sz="2900" dirty="0" smtClean="0">
              <a:latin typeface="Maiandra GD" pitchFamily="34" charset="0"/>
            </a:endParaRPr>
          </a:p>
          <a:p>
            <a:pPr>
              <a:buNone/>
            </a:pPr>
            <a:r>
              <a:rPr lang="it-IT" sz="2900" b="1" dirty="0">
                <a:solidFill>
                  <a:srgbClr val="0070C0"/>
                </a:solidFill>
                <a:latin typeface="Maiandra GD" pitchFamily="34" charset="0"/>
              </a:rPr>
              <a:t/>
            </a:r>
            <a:br>
              <a:rPr lang="it-IT" sz="2900" b="1" dirty="0">
                <a:solidFill>
                  <a:srgbClr val="0070C0"/>
                </a:solidFill>
                <a:latin typeface="Maiandra GD" pitchFamily="34" charset="0"/>
              </a:rPr>
            </a:br>
            <a:r>
              <a:rPr lang="it-IT" sz="2900" b="1" dirty="0" smtClean="0">
                <a:solidFill>
                  <a:srgbClr val="0070C0"/>
                </a:solidFill>
                <a:latin typeface="Maiandra GD" pitchFamily="34" charset="0"/>
              </a:rPr>
              <a:t>L’obiettivo </a:t>
            </a:r>
            <a:r>
              <a:rPr lang="it-IT" sz="2900" b="1" dirty="0">
                <a:solidFill>
                  <a:srgbClr val="0070C0"/>
                </a:solidFill>
                <a:latin typeface="Maiandra GD" pitchFamily="34" charset="0"/>
              </a:rPr>
              <a:t>al quale si desidera condurre il giovane francescano è quello di guardare alla figura di Gesù come modello dal quale imparare le modalità dell’essere figlio, nello specifico per mezzo degli strumenti pedagogici che egli usa.</a:t>
            </a:r>
            <a:r>
              <a:rPr lang="it-IT" sz="2900" dirty="0">
                <a:latin typeface="Maiandra GD" pitchFamily="34" charset="0"/>
              </a:rPr>
              <a:t/>
            </a:r>
            <a:br>
              <a:rPr lang="it-IT" sz="2900" dirty="0">
                <a:latin typeface="Maiandra GD" pitchFamily="34" charset="0"/>
              </a:rPr>
            </a:br>
            <a:endParaRPr lang="it-IT" sz="2900" dirty="0">
              <a:latin typeface="Maiandra GD" pitchFamily="34" charset="0"/>
            </a:endParaRPr>
          </a:p>
        </p:txBody>
      </p:sp>
      <p:sp>
        <p:nvSpPr>
          <p:cNvPr id="6" name="Titolo 1"/>
          <p:cNvSpPr txBox="1">
            <a:spLocks/>
          </p:cNvSpPr>
          <p:nvPr/>
        </p:nvSpPr>
        <p:spPr>
          <a:xfrm>
            <a:off x="539552" y="119675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4400" dirty="0" smtClean="0">
                <a:solidFill>
                  <a:srgbClr val="FFC000"/>
                </a:solidFill>
                <a:latin typeface="Ravie" pitchFamily="82" charset="0"/>
                <a:ea typeface="+mj-ea"/>
                <a:cs typeface="+mj-cs"/>
              </a:rPr>
              <a:t>Con chi sei figlio?</a:t>
            </a: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pic>
        <p:nvPicPr>
          <p:cNvPr id="8" name="Immagine 7" descr="LogoGiFra.png"/>
          <p:cNvPicPr>
            <a:picLocks noChangeAspect="1"/>
          </p:cNvPicPr>
          <p:nvPr/>
        </p:nvPicPr>
        <p:blipFill>
          <a:blip r:embed="rId3" cstate="print"/>
          <a:stretch>
            <a:fillRect/>
          </a:stretch>
        </p:blipFill>
        <p:spPr>
          <a:xfrm>
            <a:off x="395536" y="260648"/>
            <a:ext cx="1152128" cy="1152128"/>
          </a:xfrm>
          <a:prstGeom prst="rect">
            <a:avLst/>
          </a:prstGeom>
        </p:spPr>
      </p:pic>
      <p:sp>
        <p:nvSpPr>
          <p:cNvPr id="9" name="Rettangolo 8"/>
          <p:cNvSpPr/>
          <p:nvPr/>
        </p:nvSpPr>
        <p:spPr>
          <a:xfrm>
            <a:off x="395536" y="2204864"/>
            <a:ext cx="8208912" cy="2031325"/>
          </a:xfrm>
          <a:prstGeom prst="rect">
            <a:avLst/>
          </a:prstGeom>
        </p:spPr>
        <p:txBody>
          <a:bodyPr wrap="square">
            <a:spAutoFit/>
          </a:bodyPr>
          <a:lstStyle/>
          <a:p>
            <a:pPr algn="ctr"/>
            <a:r>
              <a:rPr lang="it-IT" i="1" dirty="0" smtClean="0">
                <a:latin typeface="Maiandra GD" pitchFamily="34" charset="0"/>
              </a:rPr>
              <a:t>Con </a:t>
            </a:r>
            <a:r>
              <a:rPr lang="it-IT" i="1" dirty="0" err="1" smtClean="0">
                <a:latin typeface="Maiandra GD" pitchFamily="34" charset="0"/>
              </a:rPr>
              <a:t>Cristo…</a:t>
            </a:r>
            <a:r>
              <a:rPr lang="it-IT" dirty="0" smtClean="0">
                <a:latin typeface="Maiandra GD" pitchFamily="34" charset="0"/>
              </a:rPr>
              <a:t> </a:t>
            </a:r>
          </a:p>
          <a:p>
            <a:r>
              <a:rPr lang="it-IT" dirty="0" smtClean="0">
                <a:latin typeface="Maiandra GD" pitchFamily="34" charset="0"/>
              </a:rPr>
              <a:t>“</a:t>
            </a:r>
            <a:r>
              <a:rPr lang="it-IT" i="1" dirty="0" smtClean="0">
                <a:latin typeface="Maiandra GD" pitchFamily="34" charset="0"/>
              </a:rPr>
              <a:t>Egli l'ha abbondantemente riversata su di noi con ogni sapienza e intelligenza, poiché egli ci ha fatto conoscere il mistero della sua volontà, secondo quanto nella sua benevolenza aveva in lui</a:t>
            </a:r>
            <a:br>
              <a:rPr lang="it-IT" i="1" dirty="0" smtClean="0">
                <a:latin typeface="Maiandra GD" pitchFamily="34" charset="0"/>
              </a:rPr>
            </a:br>
            <a:r>
              <a:rPr lang="it-IT" i="1" dirty="0" smtClean="0">
                <a:latin typeface="Maiandra GD" pitchFamily="34" charset="0"/>
              </a:rPr>
              <a:t>prestabilito per realizzarlo nella pienezza dei tempi:</a:t>
            </a:r>
            <a:br>
              <a:rPr lang="it-IT" i="1" dirty="0" smtClean="0">
                <a:latin typeface="Maiandra GD" pitchFamily="34" charset="0"/>
              </a:rPr>
            </a:br>
            <a:r>
              <a:rPr lang="it-IT" i="1" dirty="0" smtClean="0">
                <a:latin typeface="Maiandra GD" pitchFamily="34" charset="0"/>
              </a:rPr>
              <a:t>il disegno</a:t>
            </a:r>
            <a:r>
              <a:rPr lang="it-IT" i="1" dirty="0" smtClean="0">
                <a:solidFill>
                  <a:srgbClr val="FFC000"/>
                </a:solidFill>
                <a:latin typeface="Maiandra GD" pitchFamily="34" charset="0"/>
              </a:rPr>
              <a:t> </a:t>
            </a:r>
            <a:r>
              <a:rPr lang="it-IT" i="1" dirty="0" smtClean="0">
                <a:latin typeface="Maiandra GD" pitchFamily="34" charset="0"/>
              </a:rPr>
              <a:t>cioè di ricapitolare in Cristo tutte le cose, quelle del cielo come quelle della terra</a:t>
            </a:r>
            <a:r>
              <a:rPr lang="it-IT" dirty="0" smtClean="0">
                <a:latin typeface="Maiandra GD" pitchFamily="34" charset="0"/>
              </a:rPr>
              <a:t>”.</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20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fade">
                                      <p:cBhvr>
                                        <p:cTn id="27"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000" dirty="0" smtClean="0">
                <a:latin typeface="Ravie" pitchFamily="82" charset="0"/>
              </a:rPr>
              <a:t>Titolo</a:t>
            </a:r>
            <a:endParaRPr lang="it-IT" sz="3000" dirty="0">
              <a:latin typeface="Ravie" pitchFamily="82" charset="0"/>
            </a:endParaRPr>
          </a:p>
        </p:txBody>
      </p:sp>
      <p:pic>
        <p:nvPicPr>
          <p:cNvPr id="1026" name="Picture 2"/>
          <p:cNvPicPr>
            <a:picLocks noChangeAspect="1" noChangeArrowheads="1"/>
          </p:cNvPicPr>
          <p:nvPr/>
        </p:nvPicPr>
        <p:blipFill>
          <a:blip r:embed="rId2" cstate="print"/>
          <a:srcRect/>
          <a:stretch>
            <a:fillRect/>
          </a:stretch>
        </p:blipFill>
        <p:spPr bwMode="auto">
          <a:xfrm>
            <a:off x="0" y="5805264"/>
            <a:ext cx="9144000" cy="666750"/>
          </a:xfrm>
          <a:prstGeom prst="rect">
            <a:avLst/>
          </a:prstGeom>
          <a:noFill/>
          <a:ln w="9525">
            <a:noFill/>
            <a:miter lim="800000"/>
            <a:headEnd/>
            <a:tailEnd/>
          </a:ln>
        </p:spPr>
      </p:pic>
      <p:sp>
        <p:nvSpPr>
          <p:cNvPr id="5" name="Titolo 1"/>
          <p:cNvSpPr>
            <a:spLocks noGrp="1"/>
          </p:cNvSpPr>
          <p:nvPr>
            <p:ph idx="1"/>
          </p:nvPr>
        </p:nvSpPr>
        <p:spPr>
          <a:xfrm>
            <a:off x="1619672" y="1628800"/>
            <a:ext cx="7524328" cy="2376264"/>
          </a:xfrm>
        </p:spPr>
        <p:txBody>
          <a:bodyPr>
            <a:normAutofit fontScale="82500" lnSpcReduction="20000"/>
          </a:bodyPr>
          <a:lstStyle/>
          <a:p>
            <a:pPr>
              <a:buNone/>
            </a:pPr>
            <a:r>
              <a:rPr lang="it-IT" sz="3700" b="1" dirty="0">
                <a:latin typeface="Maiandra GD" pitchFamily="34" charset="0"/>
              </a:rPr>
              <a:t> </a:t>
            </a:r>
            <a:r>
              <a:rPr lang="it-IT" sz="3700" dirty="0">
                <a:latin typeface="Maiandra GD" pitchFamily="34" charset="0"/>
              </a:rPr>
              <a:t/>
            </a:r>
            <a:br>
              <a:rPr lang="it-IT" sz="3700" dirty="0">
                <a:latin typeface="Maiandra GD" pitchFamily="34" charset="0"/>
              </a:rPr>
            </a:br>
            <a:r>
              <a:rPr lang="it-IT" sz="3700" dirty="0">
                <a:latin typeface="Maiandra GD" pitchFamily="34" charset="0"/>
              </a:rPr>
              <a:t> </a:t>
            </a:r>
            <a:r>
              <a:rPr lang="it-IT" sz="3700" dirty="0" err="1" smtClean="0">
                <a:latin typeface="Maiandra GD" pitchFamily="34" charset="0"/>
              </a:rPr>
              <a:t>…è</a:t>
            </a:r>
            <a:r>
              <a:rPr lang="it-IT" sz="3700" dirty="0" smtClean="0">
                <a:latin typeface="Maiandra GD" pitchFamily="34" charset="0"/>
              </a:rPr>
              <a:t> </a:t>
            </a:r>
            <a:r>
              <a:rPr lang="it-IT" sz="3700" dirty="0">
                <a:latin typeface="Maiandra GD" pitchFamily="34" charset="0"/>
              </a:rPr>
              <a:t>il verbo chiedere in inglese: perché sono le domande </a:t>
            </a:r>
            <a:r>
              <a:rPr lang="it-IT" sz="3700" dirty="0" smtClean="0">
                <a:latin typeface="Maiandra GD" pitchFamily="34" charset="0"/>
              </a:rPr>
              <a:t>che ci </a:t>
            </a:r>
            <a:r>
              <a:rPr lang="it-IT" sz="3700" dirty="0">
                <a:latin typeface="Maiandra GD" pitchFamily="34" charset="0"/>
              </a:rPr>
              <a:t>poniamo a farci muovere, a farci camminare.</a:t>
            </a:r>
          </a:p>
          <a:p>
            <a:pPr>
              <a:buNone/>
            </a:pPr>
            <a:r>
              <a:rPr lang="it-IT" sz="2900" dirty="0">
                <a:latin typeface="Maiandra GD" pitchFamily="34" charset="0"/>
              </a:rPr>
              <a:t/>
            </a:r>
            <a:br>
              <a:rPr lang="it-IT" sz="2900" dirty="0">
                <a:latin typeface="Maiandra GD" pitchFamily="34" charset="0"/>
              </a:rPr>
            </a:br>
            <a:endParaRPr lang="it-IT" sz="2900" dirty="0">
              <a:latin typeface="Maiandra GD" pitchFamily="34" charset="0"/>
            </a:endParaRPr>
          </a:p>
        </p:txBody>
      </p:sp>
      <p:sp>
        <p:nvSpPr>
          <p:cNvPr id="6" name="Titolo 1"/>
          <p:cNvSpPr txBox="1">
            <a:spLocks/>
          </p:cNvSpPr>
          <p:nvPr/>
        </p:nvSpPr>
        <p:spPr>
          <a:xfrm>
            <a:off x="539552" y="119675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sp>
        <p:nvSpPr>
          <p:cNvPr id="7" name="Titolo 1"/>
          <p:cNvSpPr txBox="1">
            <a:spLocks/>
          </p:cNvSpPr>
          <p:nvPr/>
        </p:nvSpPr>
        <p:spPr>
          <a:xfrm>
            <a:off x="323528" y="1700808"/>
            <a:ext cx="1935832"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4400" dirty="0" smtClean="0">
                <a:solidFill>
                  <a:srgbClr val="FFC000"/>
                </a:solidFill>
                <a:latin typeface="Ravie" pitchFamily="82" charset="0"/>
                <a:ea typeface="+mj-ea"/>
                <a:cs typeface="+mj-cs"/>
              </a:rPr>
              <a:t>ASK</a:t>
            </a: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sp>
        <p:nvSpPr>
          <p:cNvPr id="8" name="Titolo 1"/>
          <p:cNvSpPr txBox="1">
            <a:spLocks/>
          </p:cNvSpPr>
          <p:nvPr/>
        </p:nvSpPr>
        <p:spPr>
          <a:xfrm>
            <a:off x="899592" y="1700808"/>
            <a:ext cx="2952328"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4400" dirty="0" smtClean="0">
                <a:solidFill>
                  <a:srgbClr val="FFC000"/>
                </a:solidFill>
                <a:latin typeface="Ravie" pitchFamily="82" charset="0"/>
                <a:ea typeface="+mj-ea"/>
                <a:cs typeface="+mj-cs"/>
              </a:rPr>
              <a:t>SKUOLA</a:t>
            </a: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sp>
        <p:nvSpPr>
          <p:cNvPr id="9" name="Titolo 1"/>
          <p:cNvSpPr txBox="1">
            <a:spLocks/>
          </p:cNvSpPr>
          <p:nvPr/>
        </p:nvSpPr>
        <p:spPr>
          <a:xfrm>
            <a:off x="755576" y="2420888"/>
            <a:ext cx="8136904" cy="2736304"/>
          </a:xfrm>
          <a:prstGeom prst="rect">
            <a:avLst/>
          </a:prstGeom>
        </p:spPr>
        <p:txBody>
          <a:bodyPr vert="horz" lIns="91440" tIns="45720" rIns="91440" bIns="45720" rtlCol="0">
            <a:normAutofit fontScale="45000" lnSpcReduction="20000"/>
          </a:bodyPr>
          <a:lstStyle/>
          <a:p>
            <a:r>
              <a:rPr kumimoji="0" lang="it-IT" sz="3700" b="1" i="0" u="none" strike="noStrike" kern="1200" cap="none" spc="0" normalizeH="0" baseline="0" noProof="0" dirty="0" smtClean="0">
                <a:ln>
                  <a:noFill/>
                </a:ln>
                <a:solidFill>
                  <a:schemeClr val="tx1"/>
                </a:solidFill>
                <a:effectLst/>
                <a:uLnTx/>
                <a:uFillTx/>
                <a:latin typeface="Maiandra GD" pitchFamily="34" charset="0"/>
                <a:ea typeface="+mn-ea"/>
                <a:cs typeface="+mn-cs"/>
              </a:rPr>
              <a:t> </a:t>
            </a:r>
            <a:r>
              <a:rPr kumimoji="0" lang="it-IT" sz="3700" b="0" i="0" u="none" strike="noStrike" kern="1200" cap="none" spc="0" normalizeH="0" baseline="0" noProof="0" dirty="0" smtClean="0">
                <a:ln>
                  <a:noFill/>
                </a:ln>
                <a:solidFill>
                  <a:schemeClr val="tx1"/>
                </a:solidFill>
                <a:effectLst/>
                <a:uLnTx/>
                <a:uFillTx/>
                <a:latin typeface="Maiandra GD" pitchFamily="34" charset="0"/>
                <a:ea typeface="+mn-ea"/>
                <a:cs typeface="+mn-cs"/>
              </a:rPr>
              <a:t/>
            </a:r>
            <a:br>
              <a:rPr kumimoji="0" lang="it-IT" sz="3700" b="0" i="0" u="none" strike="noStrike" kern="1200" cap="none" spc="0" normalizeH="0" baseline="0" noProof="0" dirty="0" smtClean="0">
                <a:ln>
                  <a:noFill/>
                </a:ln>
                <a:solidFill>
                  <a:schemeClr val="tx1"/>
                </a:solidFill>
                <a:effectLst/>
                <a:uLnTx/>
                <a:uFillTx/>
                <a:latin typeface="Maiandra GD" pitchFamily="34" charset="0"/>
                <a:ea typeface="+mn-ea"/>
                <a:cs typeface="+mn-cs"/>
              </a:rPr>
            </a:br>
            <a:r>
              <a:rPr kumimoji="0" lang="it-IT" sz="3700" b="0" i="0" u="none" strike="noStrike" kern="1200" cap="none" spc="0" normalizeH="0" baseline="0" noProof="0" dirty="0" smtClean="0">
                <a:ln>
                  <a:noFill/>
                </a:ln>
                <a:solidFill>
                  <a:schemeClr val="tx1"/>
                </a:solidFill>
                <a:effectLst/>
                <a:uLnTx/>
                <a:uFillTx/>
                <a:latin typeface="Maiandra GD" pitchFamily="34" charset="0"/>
                <a:ea typeface="+mn-ea"/>
                <a:cs typeface="+mn-cs"/>
              </a:rPr>
              <a:t> </a:t>
            </a:r>
            <a:r>
              <a:rPr kumimoji="0" lang="it-IT" sz="5300" b="0" i="0" u="none" strike="noStrike" kern="1200" cap="none" spc="0" normalizeH="0" baseline="0" noProof="0" dirty="0" smtClean="0">
                <a:ln>
                  <a:noFill/>
                </a:ln>
                <a:solidFill>
                  <a:schemeClr val="tx1"/>
                </a:solidFill>
                <a:effectLst/>
                <a:uLnTx/>
                <a:uFillTx/>
                <a:latin typeface="Maiandra GD" pitchFamily="34" charset="0"/>
              </a:rPr>
              <a:t>…</a:t>
            </a:r>
            <a:r>
              <a:rPr lang="it-IT" sz="5300" dirty="0">
                <a:latin typeface="Maiandra GD" pitchFamily="34" charset="0"/>
              </a:rPr>
              <a:t>Ma porre delle domande a noi stessi non basta, occorre</a:t>
            </a:r>
          </a:p>
          <a:p>
            <a:r>
              <a:rPr lang="it-IT" sz="5300" dirty="0">
                <a:latin typeface="Maiandra GD" pitchFamily="34" charset="0"/>
              </a:rPr>
              <a:t>porle a qualcuno che ci possa aiutare a trovare le risposte. La scuola</a:t>
            </a:r>
          </a:p>
          <a:p>
            <a:r>
              <a:rPr lang="it-IT" sz="5300" dirty="0">
                <a:latin typeface="Maiandra GD" pitchFamily="34" charset="0"/>
              </a:rPr>
              <a:t>è il luogo in cui ci possiamo fermare per cercare queste risposte, il</a:t>
            </a:r>
          </a:p>
          <a:p>
            <a:r>
              <a:rPr lang="it-IT" sz="5300" dirty="0">
                <a:latin typeface="Maiandra GD" pitchFamily="34" charset="0"/>
              </a:rPr>
              <a:t>luogo in cui costruiamo noi stessi e il nostro futuro, è il luogo in cui</a:t>
            </a:r>
          </a:p>
          <a:p>
            <a:r>
              <a:rPr lang="it-IT" sz="5300" dirty="0">
                <a:latin typeface="Maiandra GD" pitchFamily="34" charset="0"/>
              </a:rPr>
              <a:t>impariamo a essere delle persone.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it-IT" sz="2900" b="0" i="0" u="none" strike="noStrike" kern="1200" cap="none" spc="0" normalizeH="0" baseline="0" noProof="0" dirty="0" smtClean="0">
              <a:ln>
                <a:noFill/>
              </a:ln>
              <a:solidFill>
                <a:schemeClr val="tx1"/>
              </a:solidFill>
              <a:effectLst/>
              <a:uLnTx/>
              <a:uFillTx/>
              <a:latin typeface="Maiandra GD" pitchFamily="34" charset="0"/>
              <a:ea typeface="+mn-ea"/>
              <a:cs typeface="+mn-cs"/>
            </a:endParaRPr>
          </a:p>
        </p:txBody>
      </p:sp>
      <p:pic>
        <p:nvPicPr>
          <p:cNvPr id="10" name="Immagine 9" descr="LogoGiFra.png"/>
          <p:cNvPicPr>
            <a:picLocks noChangeAspect="1"/>
          </p:cNvPicPr>
          <p:nvPr/>
        </p:nvPicPr>
        <p:blipFill>
          <a:blip r:embed="rId3" cstate="print"/>
          <a:stretch>
            <a:fillRect/>
          </a:stretch>
        </p:blipFill>
        <p:spPr>
          <a:xfrm>
            <a:off x="6300192" y="332656"/>
            <a:ext cx="1296144" cy="1296144"/>
          </a:xfrm>
          <a:prstGeom prst="rect">
            <a:avLst/>
          </a:prstGeom>
        </p:spPr>
      </p:pic>
      <p:sp>
        <p:nvSpPr>
          <p:cNvPr id="11" name="Titolo 1"/>
          <p:cNvSpPr txBox="1">
            <a:spLocks/>
          </p:cNvSpPr>
          <p:nvPr/>
        </p:nvSpPr>
        <p:spPr>
          <a:xfrm>
            <a:off x="899592" y="1988840"/>
            <a:ext cx="3736032" cy="1143000"/>
          </a:xfrm>
          <a:prstGeom prst="rect">
            <a:avLst/>
          </a:prstGeom>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4400" dirty="0" smtClean="0">
                <a:solidFill>
                  <a:srgbClr val="FFC000"/>
                </a:solidFill>
                <a:latin typeface="Ravie" pitchFamily="82" charset="0"/>
                <a:ea typeface="+mj-ea"/>
                <a:cs typeface="+mj-cs"/>
              </a:rPr>
              <a:t>CON GESU’</a:t>
            </a: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sp>
        <p:nvSpPr>
          <p:cNvPr id="12" name="Titolo 1"/>
          <p:cNvSpPr txBox="1">
            <a:spLocks/>
          </p:cNvSpPr>
          <p:nvPr/>
        </p:nvSpPr>
        <p:spPr>
          <a:xfrm>
            <a:off x="323528" y="2492896"/>
            <a:ext cx="8568952" cy="3096344"/>
          </a:xfrm>
          <a:prstGeom prst="rect">
            <a:avLst/>
          </a:prstGeom>
        </p:spPr>
        <p:txBody>
          <a:bodyPr vert="horz" lIns="91440" tIns="45720" rIns="91440" bIns="45720" rtlCol="0">
            <a:normAutofit fontScale="97500"/>
          </a:bodyPr>
          <a:lstStyle/>
          <a:p>
            <a:r>
              <a:rPr kumimoji="0" lang="it-IT" sz="2400" b="1" i="0" u="none" strike="noStrike" kern="1200" cap="none" spc="0" normalizeH="0" baseline="0" noProof="0" dirty="0" smtClean="0">
                <a:ln>
                  <a:noFill/>
                </a:ln>
                <a:solidFill>
                  <a:schemeClr val="tx1"/>
                </a:solidFill>
                <a:effectLst/>
                <a:uLnTx/>
                <a:uFillTx/>
                <a:latin typeface="Maiandra GD" pitchFamily="34" charset="0"/>
              </a:rPr>
              <a:t> </a:t>
            </a:r>
            <a:r>
              <a:rPr kumimoji="0" lang="it-IT" sz="2400" b="0" i="0" u="none" strike="noStrike" kern="1200" cap="none" spc="0" normalizeH="0" baseline="0" noProof="0" dirty="0" smtClean="0">
                <a:ln>
                  <a:noFill/>
                </a:ln>
                <a:solidFill>
                  <a:schemeClr val="tx1"/>
                </a:solidFill>
                <a:effectLst/>
                <a:uLnTx/>
                <a:uFillTx/>
                <a:latin typeface="Maiandra GD" pitchFamily="34" charset="0"/>
              </a:rPr>
              <a:t/>
            </a:r>
            <a:br>
              <a:rPr kumimoji="0" lang="it-IT" sz="2400" b="0" i="0" u="none" strike="noStrike" kern="1200" cap="none" spc="0" normalizeH="0" baseline="0" noProof="0" dirty="0" smtClean="0">
                <a:ln>
                  <a:noFill/>
                </a:ln>
                <a:solidFill>
                  <a:schemeClr val="tx1"/>
                </a:solidFill>
                <a:effectLst/>
                <a:uLnTx/>
                <a:uFillTx/>
                <a:latin typeface="Maiandra GD" pitchFamily="34" charset="0"/>
              </a:rPr>
            </a:br>
            <a:r>
              <a:rPr lang="it-IT" sz="2400" b="1" dirty="0">
                <a:latin typeface="Maiandra GD" pitchFamily="34" charset="0"/>
              </a:rPr>
              <a:t> ... </a:t>
            </a:r>
            <a:r>
              <a:rPr lang="it-IT" sz="2400" dirty="0">
                <a:latin typeface="Maiandra GD" pitchFamily="34" charset="0"/>
              </a:rPr>
              <a:t>Nella scuola che è la nostra vita possiamo incontrare</a:t>
            </a:r>
          </a:p>
          <a:p>
            <a:r>
              <a:rPr lang="it-IT" sz="2400" dirty="0">
                <a:latin typeface="Maiandra GD" pitchFamily="34" charset="0"/>
              </a:rPr>
              <a:t>tantissimi insegnanti e tantissime risposte. Tra tutti questi il modello</a:t>
            </a:r>
          </a:p>
          <a:p>
            <a:r>
              <a:rPr lang="it-IT" sz="2400" dirty="0">
                <a:latin typeface="Maiandra GD" pitchFamily="34" charset="0"/>
              </a:rPr>
              <a:t>che scegliamo di seguire è Gesù, compagno e maestro. Figlio da incontrare</a:t>
            </a:r>
          </a:p>
          <a:p>
            <a:r>
              <a:rPr lang="it-IT" sz="2400" dirty="0">
                <a:latin typeface="Maiandra GD" pitchFamily="34" charset="0"/>
              </a:rPr>
              <a:t>e imitare per essere figli felici.</a:t>
            </a:r>
          </a:p>
        </p:txBody>
      </p:sp>
      <p:sp>
        <p:nvSpPr>
          <p:cNvPr id="13" name="Titolo 1"/>
          <p:cNvSpPr txBox="1">
            <a:spLocks/>
          </p:cNvSpPr>
          <p:nvPr/>
        </p:nvSpPr>
        <p:spPr>
          <a:xfrm>
            <a:off x="0" y="2204864"/>
            <a:ext cx="8748464" cy="207984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4400" noProof="0" dirty="0" smtClean="0">
                <a:solidFill>
                  <a:srgbClr val="FFC000"/>
                </a:solidFill>
                <a:latin typeface="Ravie" pitchFamily="82" charset="0"/>
                <a:ea typeface="+mj-ea"/>
                <a:cs typeface="+mj-cs"/>
              </a:rPr>
              <a:t>A SKUOLA CON GESU’</a:t>
            </a: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20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2000"/>
                                        <p:tgtEl>
                                          <p:spTgt spid="5">
                                            <p:txEl>
                                              <p:pRg st="0" end="0"/>
                                            </p:txEl>
                                          </p:spTgt>
                                        </p:tgtEl>
                                      </p:cBhvr>
                                    </p:animEffect>
                                    <p:set>
                                      <p:cBhvr>
                                        <p:cTn id="27" dur="1" fill="hold">
                                          <p:stCondLst>
                                            <p:cond delay="1999"/>
                                          </p:stCondLst>
                                        </p:cTn>
                                        <p:tgtEl>
                                          <p:spTgt spid="5">
                                            <p:txEl>
                                              <p:pRg st="0" end="0"/>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2000"/>
                                        <p:tgtEl>
                                          <p:spTgt spid="5">
                                            <p:txEl>
                                              <p:pRg st="1" end="1"/>
                                            </p:txEl>
                                          </p:spTgt>
                                        </p:tgtEl>
                                      </p:cBhvr>
                                    </p:animEffect>
                                    <p:set>
                                      <p:cBhvr>
                                        <p:cTn id="32" dur="1" fill="hold">
                                          <p:stCondLst>
                                            <p:cond delay="1999"/>
                                          </p:stCondLst>
                                        </p:cTn>
                                        <p:tgtEl>
                                          <p:spTgt spid="5">
                                            <p:txEl>
                                              <p:pRg st="1" end="1"/>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2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2000"/>
                                        <p:tgtEl>
                                          <p:spTgt spid="7"/>
                                        </p:tgtEl>
                                      </p:cBhvr>
                                    </p:animEffect>
                                    <p:set>
                                      <p:cBhvr>
                                        <p:cTn id="42" dur="1" fill="hold">
                                          <p:stCondLst>
                                            <p:cond delay="1999"/>
                                          </p:stCondLst>
                                        </p:cTn>
                                        <p:tgtEl>
                                          <p:spTgt spid="7"/>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20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2000"/>
                                        <p:tgtEl>
                                          <p:spTgt spid="9"/>
                                        </p:tgtEl>
                                      </p:cBhvr>
                                    </p:animEffect>
                                    <p:set>
                                      <p:cBhvr>
                                        <p:cTn id="52" dur="1" fill="hold">
                                          <p:stCondLst>
                                            <p:cond delay="1999"/>
                                          </p:stCondLst>
                                        </p:cTn>
                                        <p:tgtEl>
                                          <p:spTgt spid="9"/>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
                                        </p:tgtEl>
                                        <p:attrNameLst>
                                          <p:attrName>style.visibility</p:attrName>
                                        </p:attrNameLst>
                                      </p:cBhvr>
                                      <p:to>
                                        <p:strVal val="visible"/>
                                      </p:to>
                                    </p:set>
                                    <p:animEffect transition="in" filter="fade">
                                      <p:cBhvr>
                                        <p:cTn id="57" dur="2000"/>
                                        <p:tgtEl>
                                          <p:spTgt spid="1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2000"/>
                                        <p:tgtEl>
                                          <p:spTgt spid="8"/>
                                        </p:tgtEl>
                                      </p:cBhvr>
                                    </p:animEffect>
                                    <p:set>
                                      <p:cBhvr>
                                        <p:cTn id="62" dur="1" fill="hold">
                                          <p:stCondLst>
                                            <p:cond delay="1999"/>
                                          </p:stCondLst>
                                        </p:cTn>
                                        <p:tgtEl>
                                          <p:spTgt spid="8"/>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fade">
                                      <p:cBhvr>
                                        <p:cTn id="67" dur="20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2000"/>
                                        <p:tgtEl>
                                          <p:spTgt spid="12"/>
                                        </p:tgtEl>
                                      </p:cBhvr>
                                    </p:animEffect>
                                    <p:set>
                                      <p:cBhvr>
                                        <p:cTn id="72" dur="1" fill="hold">
                                          <p:stCondLst>
                                            <p:cond delay="1999"/>
                                          </p:stCondLst>
                                        </p:cTn>
                                        <p:tgtEl>
                                          <p:spTgt spid="12"/>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grpId="2" nodeType="clickEffect">
                                  <p:stCondLst>
                                    <p:cond delay="0"/>
                                  </p:stCondLst>
                                  <p:childTnLst>
                                    <p:animEffect transition="out" filter="fade">
                                      <p:cBhvr>
                                        <p:cTn id="76" dur="2000"/>
                                        <p:tgtEl>
                                          <p:spTgt spid="11"/>
                                        </p:tgtEl>
                                      </p:cBhvr>
                                    </p:animEffect>
                                    <p:set>
                                      <p:cBhvr>
                                        <p:cTn id="77" dur="1" fill="hold">
                                          <p:stCondLst>
                                            <p:cond delay="1999"/>
                                          </p:stCondLst>
                                        </p:cTn>
                                        <p:tgtEl>
                                          <p:spTgt spid="11"/>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fade">
                                      <p:cBhvr>
                                        <p:cTn id="8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5" grpId="1" build="p"/>
      <p:bldP spid="7" grpId="0"/>
      <p:bldP spid="7" grpId="1"/>
      <p:bldP spid="8" grpId="0"/>
      <p:bldP spid="8" grpId="1"/>
      <p:bldP spid="9" grpId="0"/>
      <p:bldP spid="9" grpId="1"/>
      <p:bldP spid="11" grpId="0"/>
      <p:bldP spid="11" grpId="2"/>
      <p:bldP spid="12" grpId="0"/>
      <p:bldP spid="12" grpId="1"/>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Planning.png"/>
          <p:cNvPicPr>
            <a:picLocks noGrp="1" noChangeAspect="1"/>
          </p:cNvPicPr>
          <p:nvPr>
            <p:ph idx="1"/>
          </p:nvPr>
        </p:nvPicPr>
        <p:blipFill>
          <a:blip r:embed="rId2" cstate="print"/>
          <a:stretch>
            <a:fillRect/>
          </a:stretch>
        </p:blipFill>
        <p:spPr>
          <a:xfrm>
            <a:off x="0" y="260648"/>
            <a:ext cx="9144000" cy="6212056"/>
          </a:xfrm>
        </p:spPr>
      </p:pic>
      <p:pic>
        <p:nvPicPr>
          <p:cNvPr id="6" name="Immagine 5" descr="istruzioni.png"/>
          <p:cNvPicPr>
            <a:picLocks noChangeAspect="1"/>
          </p:cNvPicPr>
          <p:nvPr/>
        </p:nvPicPr>
        <p:blipFill>
          <a:blip r:embed="rId3" cstate="print"/>
          <a:stretch>
            <a:fillRect/>
          </a:stretch>
        </p:blipFill>
        <p:spPr>
          <a:xfrm>
            <a:off x="755576" y="692696"/>
            <a:ext cx="7416824" cy="5149090"/>
          </a:xfrm>
          <a:prstGeom prst="rect">
            <a:avLst/>
          </a:prstGeom>
        </p:spPr>
      </p:pic>
      <p:sp>
        <p:nvSpPr>
          <p:cNvPr id="7" name="Ovale 6"/>
          <p:cNvSpPr/>
          <p:nvPr/>
        </p:nvSpPr>
        <p:spPr>
          <a:xfrm>
            <a:off x="251520" y="620688"/>
            <a:ext cx="2376264" cy="20882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descr="LogoGiFra.png"/>
          <p:cNvPicPr>
            <a:picLocks noChangeAspect="1"/>
          </p:cNvPicPr>
          <p:nvPr/>
        </p:nvPicPr>
        <p:blipFill>
          <a:blip r:embed="rId4" cstate="print"/>
          <a:stretch>
            <a:fillRect/>
          </a:stretch>
        </p:blipFill>
        <p:spPr>
          <a:xfrm>
            <a:off x="7668344" y="260648"/>
            <a:ext cx="1008112" cy="1008112"/>
          </a:xfrm>
          <a:prstGeom prst="rect">
            <a:avLst/>
          </a:prstGeom>
        </p:spPr>
      </p:pic>
      <p:sp>
        <p:nvSpPr>
          <p:cNvPr id="8" name="Ovale 7"/>
          <p:cNvSpPr/>
          <p:nvPr/>
        </p:nvSpPr>
        <p:spPr>
          <a:xfrm>
            <a:off x="1979712" y="404664"/>
            <a:ext cx="2376264" cy="36004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9" name="Immagine 8" descr="gesu.png"/>
          <p:cNvPicPr>
            <a:picLocks noChangeAspect="1"/>
          </p:cNvPicPr>
          <p:nvPr/>
        </p:nvPicPr>
        <p:blipFill>
          <a:blip r:embed="rId5" cstate="print"/>
          <a:stretch>
            <a:fillRect/>
          </a:stretch>
        </p:blipFill>
        <p:spPr>
          <a:xfrm>
            <a:off x="2483768" y="764704"/>
            <a:ext cx="5258534" cy="5753903"/>
          </a:xfrm>
          <a:prstGeom prst="rect">
            <a:avLst/>
          </a:prstGeom>
        </p:spPr>
      </p:pic>
      <p:sp>
        <p:nvSpPr>
          <p:cNvPr id="10" name="Ovale 9"/>
          <p:cNvSpPr/>
          <p:nvPr/>
        </p:nvSpPr>
        <p:spPr>
          <a:xfrm>
            <a:off x="3923928" y="260648"/>
            <a:ext cx="4608512" cy="59766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0" descr="2 sezione prima parte.png"/>
          <p:cNvPicPr>
            <a:picLocks noChangeAspect="1"/>
          </p:cNvPicPr>
          <p:nvPr/>
        </p:nvPicPr>
        <p:blipFill>
          <a:blip r:embed="rId6" cstate="print"/>
          <a:stretch>
            <a:fillRect/>
          </a:stretch>
        </p:blipFill>
        <p:spPr>
          <a:xfrm>
            <a:off x="683568" y="836712"/>
            <a:ext cx="7944959" cy="5582429"/>
          </a:xfrm>
          <a:prstGeom prst="rect">
            <a:avLst/>
          </a:prstGeom>
        </p:spPr>
      </p:pic>
      <p:pic>
        <p:nvPicPr>
          <p:cNvPr id="12" name="Immagine 11" descr="2 sezione seconda parte.png"/>
          <p:cNvPicPr>
            <a:picLocks noChangeAspect="1"/>
          </p:cNvPicPr>
          <p:nvPr/>
        </p:nvPicPr>
        <p:blipFill>
          <a:blip r:embed="rId7" cstate="print"/>
          <a:stretch>
            <a:fillRect/>
          </a:stretch>
        </p:blipFill>
        <p:spPr>
          <a:xfrm>
            <a:off x="467544" y="1340768"/>
            <a:ext cx="8059275" cy="459169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1" nodeType="clickEffect">
                                  <p:stCondLst>
                                    <p:cond delay="0"/>
                                  </p:stCondLst>
                                  <p:childTnLst>
                                    <p:animEffect transition="out" filter="fade">
                                      <p:cBhvr>
                                        <p:cTn id="16" dur="2000"/>
                                        <p:tgtEl>
                                          <p:spTgt spid="7"/>
                                        </p:tgtEl>
                                      </p:cBhvr>
                                    </p:animEffect>
                                    <p:set>
                                      <p:cBhvr>
                                        <p:cTn id="17" dur="1" fill="hold">
                                          <p:stCondLst>
                                            <p:cond delay="19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2000"/>
                                        <p:tgtEl>
                                          <p:spTgt spid="6"/>
                                        </p:tgtEl>
                                      </p:cBhvr>
                                    </p:animEffect>
                                    <p:set>
                                      <p:cBhvr>
                                        <p:cTn id="27" dur="1" fill="hold">
                                          <p:stCondLst>
                                            <p:cond delay="1999"/>
                                          </p:stCondLst>
                                        </p:cTn>
                                        <p:tgtEl>
                                          <p:spTgt spid="6"/>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2000"/>
                                        <p:tgtEl>
                                          <p:spTgt spid="8"/>
                                        </p:tgtEl>
                                      </p:cBhvr>
                                    </p:animEffect>
                                    <p:set>
                                      <p:cBhvr>
                                        <p:cTn id="37" dur="1" fill="hold">
                                          <p:stCondLst>
                                            <p:cond delay="19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fade">
                                      <p:cBhvr>
                                        <p:cTn id="42" dur="20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9"/>
                                        </p:tgtEl>
                                      </p:cBhvr>
                                    </p:animEffect>
                                    <p:set>
                                      <p:cBhvr>
                                        <p:cTn id="47" dur="1" fill="hold">
                                          <p:stCondLst>
                                            <p:cond delay="1999"/>
                                          </p:stCondLst>
                                        </p:cTn>
                                        <p:tgtEl>
                                          <p:spTgt spid="9"/>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Effect transition="in" filter="fade">
                                      <p:cBhvr>
                                        <p:cTn id="52" dur="2000"/>
                                        <p:tgtEl>
                                          <p:spTgt spid="1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xit" presetSubtype="0" fill="hold" grpId="1" nodeType="clickEffect">
                                  <p:stCondLst>
                                    <p:cond delay="0"/>
                                  </p:stCondLst>
                                  <p:childTnLst>
                                    <p:animEffect transition="out" filter="fade">
                                      <p:cBhvr>
                                        <p:cTn id="56" dur="2000"/>
                                        <p:tgtEl>
                                          <p:spTgt spid="10"/>
                                        </p:tgtEl>
                                      </p:cBhvr>
                                    </p:animEffect>
                                    <p:set>
                                      <p:cBhvr>
                                        <p:cTn id="57" dur="1" fill="hold">
                                          <p:stCondLst>
                                            <p:cond delay="1999"/>
                                          </p:stCondLst>
                                        </p:cTn>
                                        <p:tgtEl>
                                          <p:spTgt spid="10"/>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11"/>
                                        </p:tgtEl>
                                        <p:attrNameLst>
                                          <p:attrName>style.visibility</p:attrName>
                                        </p:attrNameLst>
                                      </p:cBhvr>
                                      <p:to>
                                        <p:strVal val="visible"/>
                                      </p:to>
                                    </p:set>
                                    <p:animEffect transition="in" filter="fade">
                                      <p:cBhvr>
                                        <p:cTn id="62" dur="2000"/>
                                        <p:tgtEl>
                                          <p:spTgt spid="11"/>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xit" presetSubtype="0" fill="hold" nodeType="clickEffect">
                                  <p:stCondLst>
                                    <p:cond delay="0"/>
                                  </p:stCondLst>
                                  <p:childTnLst>
                                    <p:animEffect transition="out" filter="fade">
                                      <p:cBhvr>
                                        <p:cTn id="66" dur="2000"/>
                                        <p:tgtEl>
                                          <p:spTgt spid="11"/>
                                        </p:tgtEl>
                                      </p:cBhvr>
                                    </p:animEffect>
                                    <p:set>
                                      <p:cBhvr>
                                        <p:cTn id="67" dur="1" fill="hold">
                                          <p:stCondLst>
                                            <p:cond delay="1999"/>
                                          </p:stCondLst>
                                        </p:cTn>
                                        <p:tgtEl>
                                          <p:spTgt spid="11"/>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fade">
                                      <p:cBhvr>
                                        <p:cTn id="72" dur="20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2000"/>
                                        <p:tgtEl>
                                          <p:spTgt spid="12"/>
                                        </p:tgtEl>
                                      </p:cBhvr>
                                    </p:animEffect>
                                    <p:set>
                                      <p:cBhvr>
                                        <p:cTn id="77" dur="1" fill="hold">
                                          <p:stCondLst>
                                            <p:cond delay="1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10" grpId="0" animBg="1"/>
      <p:bldP spid="10"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000" dirty="0" smtClean="0">
                <a:latin typeface="Ravie" pitchFamily="82" charset="0"/>
              </a:rPr>
              <a:t>Struttura interna</a:t>
            </a:r>
            <a:endParaRPr lang="it-IT" sz="3000" dirty="0">
              <a:latin typeface="Ravie" pitchFamily="82" charset="0"/>
            </a:endParaRPr>
          </a:p>
        </p:txBody>
      </p:sp>
      <p:pic>
        <p:nvPicPr>
          <p:cNvPr id="11" name="Segnaposto contenuto 10" descr="indice.png"/>
          <p:cNvPicPr>
            <a:picLocks noGrp="1" noChangeAspect="1"/>
          </p:cNvPicPr>
          <p:nvPr>
            <p:ph idx="1"/>
          </p:nvPr>
        </p:nvPicPr>
        <p:blipFill>
          <a:blip r:embed="rId2" cstate="print"/>
          <a:stretch>
            <a:fillRect/>
          </a:stretch>
        </p:blipFill>
        <p:spPr>
          <a:xfrm>
            <a:off x="0" y="260648"/>
            <a:ext cx="9144000" cy="5982616"/>
          </a:xfrm>
        </p:spPr>
      </p:pic>
      <p:pic>
        <p:nvPicPr>
          <p:cNvPr id="8" name="Immagine 7" descr="LogoGiFra.png"/>
          <p:cNvPicPr>
            <a:picLocks noChangeAspect="1"/>
          </p:cNvPicPr>
          <p:nvPr/>
        </p:nvPicPr>
        <p:blipFill>
          <a:blip r:embed="rId3" cstate="print"/>
          <a:stretch>
            <a:fillRect/>
          </a:stretch>
        </p:blipFill>
        <p:spPr>
          <a:xfrm>
            <a:off x="251520" y="188640"/>
            <a:ext cx="864096" cy="864096"/>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0" y="5805264"/>
            <a:ext cx="9144000" cy="666750"/>
          </a:xfrm>
          <a:prstGeom prst="rect">
            <a:avLst/>
          </a:prstGeom>
          <a:noFill/>
          <a:ln w="9525">
            <a:noFill/>
            <a:miter lim="800000"/>
            <a:headEnd/>
            <a:tailEnd/>
          </a:ln>
        </p:spPr>
      </p:pic>
      <p:cxnSp>
        <p:nvCxnSpPr>
          <p:cNvPr id="13" name="Connettore 2 12"/>
          <p:cNvCxnSpPr/>
          <p:nvPr/>
        </p:nvCxnSpPr>
        <p:spPr>
          <a:xfrm flipH="1" flipV="1">
            <a:off x="1979712" y="1700808"/>
            <a:ext cx="194421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p:nvPr/>
        </p:nvCxnSpPr>
        <p:spPr>
          <a:xfrm flipV="1">
            <a:off x="3923928" y="1196752"/>
            <a:ext cx="1152128" cy="18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flipH="1">
            <a:off x="1979712" y="2996952"/>
            <a:ext cx="1944216"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Connettore 2 18"/>
          <p:cNvCxnSpPr/>
          <p:nvPr/>
        </p:nvCxnSpPr>
        <p:spPr>
          <a:xfrm flipH="1">
            <a:off x="1979712" y="2996952"/>
            <a:ext cx="1944216" cy="2088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ttore 2 26"/>
          <p:cNvCxnSpPr/>
          <p:nvPr/>
        </p:nvCxnSpPr>
        <p:spPr>
          <a:xfrm flipH="1" flipV="1">
            <a:off x="1475656" y="1916832"/>
            <a:ext cx="2448272" cy="144016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Connettore 2 28"/>
          <p:cNvCxnSpPr/>
          <p:nvPr/>
        </p:nvCxnSpPr>
        <p:spPr>
          <a:xfrm flipH="1">
            <a:off x="2699792" y="3356992"/>
            <a:ext cx="1224136" cy="28803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ttore 2 31"/>
          <p:cNvCxnSpPr/>
          <p:nvPr/>
        </p:nvCxnSpPr>
        <p:spPr>
          <a:xfrm flipH="1">
            <a:off x="2699792" y="3356992"/>
            <a:ext cx="1224136" cy="18722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ttore 2 34"/>
          <p:cNvCxnSpPr/>
          <p:nvPr/>
        </p:nvCxnSpPr>
        <p:spPr>
          <a:xfrm flipV="1">
            <a:off x="3923928" y="1340768"/>
            <a:ext cx="1224136" cy="201622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ttore 2 39"/>
          <p:cNvCxnSpPr/>
          <p:nvPr/>
        </p:nvCxnSpPr>
        <p:spPr>
          <a:xfrm flipH="1" flipV="1">
            <a:off x="2627784" y="2132856"/>
            <a:ext cx="1800200" cy="1296144"/>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2" name="Connettore 2 41"/>
          <p:cNvCxnSpPr/>
          <p:nvPr/>
        </p:nvCxnSpPr>
        <p:spPr>
          <a:xfrm flipH="1">
            <a:off x="2267744" y="3429000"/>
            <a:ext cx="2160240" cy="43204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3" name="Connettore 2 42"/>
          <p:cNvCxnSpPr/>
          <p:nvPr/>
        </p:nvCxnSpPr>
        <p:spPr>
          <a:xfrm flipH="1">
            <a:off x="2843808" y="3429000"/>
            <a:ext cx="1584176" cy="2088232"/>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ttore 2 43"/>
          <p:cNvCxnSpPr/>
          <p:nvPr/>
        </p:nvCxnSpPr>
        <p:spPr>
          <a:xfrm flipV="1">
            <a:off x="4427984" y="1556792"/>
            <a:ext cx="792088" cy="1872208"/>
          </a:xfrm>
          <a:prstGeom prst="straightConnector1">
            <a:avLst/>
          </a:prstGeom>
          <a:ln>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ttore 2 53"/>
          <p:cNvCxnSpPr/>
          <p:nvPr/>
        </p:nvCxnSpPr>
        <p:spPr>
          <a:xfrm flipV="1">
            <a:off x="4572000" y="1772816"/>
            <a:ext cx="576064" cy="1872208"/>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5" name="Connettore 2 54"/>
          <p:cNvCxnSpPr/>
          <p:nvPr/>
        </p:nvCxnSpPr>
        <p:spPr>
          <a:xfrm flipH="1">
            <a:off x="1403648" y="3645024"/>
            <a:ext cx="3168352" cy="2088232"/>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6" name="Connettore 2 55"/>
          <p:cNvCxnSpPr/>
          <p:nvPr/>
        </p:nvCxnSpPr>
        <p:spPr>
          <a:xfrm flipH="1">
            <a:off x="1403648" y="3645024"/>
            <a:ext cx="3168352" cy="360040"/>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58" name="Connettore 2 57"/>
          <p:cNvCxnSpPr/>
          <p:nvPr/>
        </p:nvCxnSpPr>
        <p:spPr>
          <a:xfrm flipH="1" flipV="1">
            <a:off x="1403648" y="2348880"/>
            <a:ext cx="3168352" cy="129614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69" name="Connettore 2 68"/>
          <p:cNvCxnSpPr/>
          <p:nvPr/>
        </p:nvCxnSpPr>
        <p:spPr>
          <a:xfrm flipH="1">
            <a:off x="2699792" y="3861048"/>
            <a:ext cx="1872208" cy="360040"/>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0" name="Connettore 2 69"/>
          <p:cNvCxnSpPr/>
          <p:nvPr/>
        </p:nvCxnSpPr>
        <p:spPr>
          <a:xfrm flipV="1">
            <a:off x="4572000" y="2060848"/>
            <a:ext cx="720080" cy="1800200"/>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Connettore 2 70"/>
          <p:cNvCxnSpPr/>
          <p:nvPr/>
        </p:nvCxnSpPr>
        <p:spPr>
          <a:xfrm flipH="1">
            <a:off x="1691680" y="3861048"/>
            <a:ext cx="2880320" cy="2016224"/>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ttore 2 71"/>
          <p:cNvCxnSpPr/>
          <p:nvPr/>
        </p:nvCxnSpPr>
        <p:spPr>
          <a:xfrm flipH="1" flipV="1">
            <a:off x="1691680" y="2636912"/>
            <a:ext cx="2880320" cy="1224136"/>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CasellaDiTesto 37"/>
          <p:cNvSpPr txBox="1"/>
          <p:nvPr/>
        </p:nvSpPr>
        <p:spPr>
          <a:xfrm>
            <a:off x="395536" y="2276872"/>
            <a:ext cx="8208912" cy="1477328"/>
          </a:xfrm>
          <a:prstGeom prst="rect">
            <a:avLst/>
          </a:prstGeom>
        </p:spPr>
        <p:style>
          <a:lnRef idx="1">
            <a:schemeClr val="accent2"/>
          </a:lnRef>
          <a:fillRef idx="3">
            <a:schemeClr val="accent2"/>
          </a:fillRef>
          <a:effectRef idx="2">
            <a:schemeClr val="accent2"/>
          </a:effectRef>
          <a:fontRef idx="minor">
            <a:schemeClr val="lt1"/>
          </a:fontRef>
        </p:style>
        <p:txBody>
          <a:bodyPr wrap="square" rtlCol="0">
            <a:spAutoFit/>
          </a:bodyPr>
          <a:lstStyle/>
          <a:p>
            <a:pPr algn="ctr"/>
            <a:r>
              <a:rPr lang="it-IT" b="1" dirty="0">
                <a:solidFill>
                  <a:srgbClr val="FFFF00"/>
                </a:solidFill>
                <a:latin typeface="Maiandra GD" pitchFamily="34" charset="0"/>
              </a:rPr>
              <a:t>L’uomo al centro (Fascia antropologica</a:t>
            </a:r>
            <a:r>
              <a:rPr lang="it-IT" b="1" dirty="0" smtClean="0">
                <a:solidFill>
                  <a:srgbClr val="FFFF00"/>
                </a:solidFill>
                <a:latin typeface="Maiandra GD" pitchFamily="34" charset="0"/>
              </a:rPr>
              <a:t>)</a:t>
            </a:r>
            <a:r>
              <a:rPr lang="it-IT" dirty="0" smtClean="0">
                <a:solidFill>
                  <a:srgbClr val="FFFF00"/>
                </a:solidFill>
                <a:latin typeface="Maiandra GD" pitchFamily="34" charset="0"/>
              </a:rPr>
              <a:t>:</a:t>
            </a:r>
          </a:p>
          <a:p>
            <a:pPr algn="ctr"/>
            <a:r>
              <a:rPr lang="it-IT" dirty="0" smtClean="0">
                <a:solidFill>
                  <a:srgbClr val="FFFF00"/>
                </a:solidFill>
                <a:latin typeface="Maiandra GD" pitchFamily="34" charset="0"/>
              </a:rPr>
              <a:t> </a:t>
            </a:r>
            <a:r>
              <a:rPr lang="it-IT" dirty="0">
                <a:solidFill>
                  <a:srgbClr val="FFFF00"/>
                </a:solidFill>
                <a:latin typeface="Maiandra GD" pitchFamily="34" charset="0"/>
              </a:rPr>
              <a:t>nella prima sezione si</a:t>
            </a:r>
          </a:p>
          <a:p>
            <a:pPr algn="ctr"/>
            <a:r>
              <a:rPr lang="it-IT" dirty="0">
                <a:solidFill>
                  <a:srgbClr val="FFFF00"/>
                </a:solidFill>
                <a:latin typeface="Maiandra GD" pitchFamily="34" charset="0"/>
              </a:rPr>
              <a:t>riferisce al punto di vista della società e degli studi antropologici;</a:t>
            </a:r>
          </a:p>
          <a:p>
            <a:pPr algn="ctr"/>
            <a:r>
              <a:rPr lang="it-IT" dirty="0">
                <a:solidFill>
                  <a:srgbClr val="FFFF00"/>
                </a:solidFill>
                <a:latin typeface="Maiandra GD" pitchFamily="34" charset="0"/>
              </a:rPr>
              <a:t>nella seconda, prende come riferimento alcuni scritti dei Papi.</a:t>
            </a:r>
          </a:p>
          <a:p>
            <a:pPr algn="ctr"/>
            <a:endParaRPr lang="it-IT" dirty="0"/>
          </a:p>
        </p:txBody>
      </p:sp>
      <p:sp>
        <p:nvSpPr>
          <p:cNvPr id="26" name="CasellaDiTesto 25"/>
          <p:cNvSpPr txBox="1"/>
          <p:nvPr/>
        </p:nvSpPr>
        <p:spPr>
          <a:xfrm>
            <a:off x="611560" y="2564904"/>
            <a:ext cx="7920880" cy="923330"/>
          </a:xfrm>
          <a:prstGeom prst="rect">
            <a:avLst/>
          </a:prstGeom>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it-IT" b="1" dirty="0">
                <a:solidFill>
                  <a:srgbClr val="FFFF00"/>
                </a:solidFill>
                <a:latin typeface="Maiandra GD" pitchFamily="34" charset="0"/>
              </a:rPr>
              <a:t>Esegesi</a:t>
            </a:r>
            <a:r>
              <a:rPr lang="it-IT" dirty="0">
                <a:solidFill>
                  <a:srgbClr val="FFFF00"/>
                </a:solidFill>
                <a:latin typeface="Maiandra GD" pitchFamily="34" charset="0"/>
              </a:rPr>
              <a:t>: </a:t>
            </a:r>
            <a:endParaRPr lang="it-IT" dirty="0" smtClean="0">
              <a:solidFill>
                <a:srgbClr val="FFFF00"/>
              </a:solidFill>
              <a:latin typeface="Maiandra GD" pitchFamily="34" charset="0"/>
            </a:endParaRPr>
          </a:p>
          <a:p>
            <a:pPr algn="ctr"/>
            <a:r>
              <a:rPr lang="it-IT" dirty="0" smtClean="0">
                <a:solidFill>
                  <a:srgbClr val="FFFF00"/>
                </a:solidFill>
                <a:latin typeface="Maiandra GD" pitchFamily="34" charset="0"/>
              </a:rPr>
              <a:t>tratta </a:t>
            </a:r>
            <a:r>
              <a:rPr lang="it-IT" dirty="0">
                <a:solidFill>
                  <a:srgbClr val="FFFF00"/>
                </a:solidFill>
                <a:latin typeface="Maiandra GD" pitchFamily="34" charset="0"/>
              </a:rPr>
              <a:t>il tema dell’unità attraverso un brano del </a:t>
            </a:r>
            <a:r>
              <a:rPr lang="it-IT" dirty="0" err="1" smtClean="0">
                <a:solidFill>
                  <a:srgbClr val="FFFF00"/>
                </a:solidFill>
                <a:latin typeface="Maiandra GD" pitchFamily="34" charset="0"/>
              </a:rPr>
              <a:t>Vangelodi</a:t>
            </a:r>
            <a:r>
              <a:rPr lang="it-IT" dirty="0" smtClean="0">
                <a:solidFill>
                  <a:srgbClr val="FFFF00"/>
                </a:solidFill>
                <a:latin typeface="Maiandra GD" pitchFamily="34" charset="0"/>
              </a:rPr>
              <a:t> </a:t>
            </a:r>
            <a:r>
              <a:rPr lang="it-IT" dirty="0">
                <a:solidFill>
                  <a:srgbClr val="FFFF00"/>
                </a:solidFill>
                <a:latin typeface="Maiandra GD" pitchFamily="34" charset="0"/>
              </a:rPr>
              <a:t>Giovanni</a:t>
            </a:r>
          </a:p>
          <a:p>
            <a:endParaRPr lang="it-IT" dirty="0"/>
          </a:p>
        </p:txBody>
      </p:sp>
      <p:sp>
        <p:nvSpPr>
          <p:cNvPr id="53" name="CasellaDiTesto 52"/>
          <p:cNvSpPr txBox="1"/>
          <p:nvPr/>
        </p:nvSpPr>
        <p:spPr>
          <a:xfrm>
            <a:off x="395536" y="3212976"/>
            <a:ext cx="8280920" cy="923330"/>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it-IT" b="1" dirty="0" smtClean="0">
                <a:latin typeface="Maiandra GD" pitchFamily="34" charset="0"/>
              </a:rPr>
              <a:t>Francesco </a:t>
            </a:r>
            <a:r>
              <a:rPr lang="it-IT" b="1" dirty="0">
                <a:latin typeface="Maiandra GD" pitchFamily="34" charset="0"/>
              </a:rPr>
              <a:t>oggi (Fascia francescana)</a:t>
            </a:r>
            <a:r>
              <a:rPr lang="it-IT" dirty="0">
                <a:latin typeface="Maiandra GD" pitchFamily="34" charset="0"/>
              </a:rPr>
              <a:t>: </a:t>
            </a:r>
            <a:endParaRPr lang="it-IT" dirty="0" smtClean="0">
              <a:latin typeface="Maiandra GD" pitchFamily="34" charset="0"/>
            </a:endParaRPr>
          </a:p>
          <a:p>
            <a:pPr algn="ctr"/>
            <a:r>
              <a:rPr lang="it-IT" dirty="0" smtClean="0">
                <a:latin typeface="Maiandra GD" pitchFamily="34" charset="0"/>
              </a:rPr>
              <a:t>analisi </a:t>
            </a:r>
            <a:r>
              <a:rPr lang="it-IT" dirty="0">
                <a:latin typeface="Maiandra GD" pitchFamily="34" charset="0"/>
              </a:rPr>
              <a:t>del tema dal </a:t>
            </a:r>
            <a:r>
              <a:rPr lang="it-IT" dirty="0" err="1" smtClean="0">
                <a:latin typeface="Maiandra GD" pitchFamily="34" charset="0"/>
              </a:rPr>
              <a:t>puntodi</a:t>
            </a:r>
            <a:r>
              <a:rPr lang="it-IT" dirty="0" smtClean="0">
                <a:latin typeface="Maiandra GD" pitchFamily="34" charset="0"/>
              </a:rPr>
              <a:t> vista di </a:t>
            </a:r>
            <a:r>
              <a:rPr lang="it-IT" dirty="0">
                <a:latin typeface="Maiandra GD" pitchFamily="34" charset="0"/>
              </a:rPr>
              <a:t>Francesco e Chiara.</a:t>
            </a:r>
          </a:p>
          <a:p>
            <a:endParaRPr lang="it-IT" dirty="0"/>
          </a:p>
        </p:txBody>
      </p:sp>
      <p:sp>
        <p:nvSpPr>
          <p:cNvPr id="82" name="CasellaDiTesto 81"/>
          <p:cNvSpPr txBox="1"/>
          <p:nvPr/>
        </p:nvSpPr>
        <p:spPr>
          <a:xfrm>
            <a:off x="611560" y="3573016"/>
            <a:ext cx="7920880" cy="1200329"/>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a:r>
              <a:rPr lang="it-IT" b="1" dirty="0" err="1" smtClean="0">
                <a:solidFill>
                  <a:schemeClr val="bg1"/>
                </a:solidFill>
                <a:latin typeface="Maiandra GD" pitchFamily="34" charset="0"/>
              </a:rPr>
              <a:t>Alternattivi</a:t>
            </a:r>
            <a:r>
              <a:rPr lang="it-IT" dirty="0" smtClean="0">
                <a:solidFill>
                  <a:schemeClr val="bg1"/>
                </a:solidFill>
                <a:latin typeface="Maiandra GD" pitchFamily="34" charset="0"/>
              </a:rPr>
              <a:t>:</a:t>
            </a:r>
          </a:p>
          <a:p>
            <a:pPr algn="ctr"/>
            <a:r>
              <a:rPr lang="it-IT" dirty="0" smtClean="0">
                <a:solidFill>
                  <a:schemeClr val="bg1"/>
                </a:solidFill>
                <a:latin typeface="Maiandra GD" pitchFamily="34" charset="0"/>
              </a:rPr>
              <a:t>schede </a:t>
            </a:r>
            <a:r>
              <a:rPr lang="it-IT" dirty="0">
                <a:solidFill>
                  <a:schemeClr val="bg1"/>
                </a:solidFill>
                <a:latin typeface="Maiandra GD" pitchFamily="34" charset="0"/>
              </a:rPr>
              <a:t>tecniche con attività e dinamiche distinte tra</a:t>
            </a:r>
          </a:p>
          <a:p>
            <a:pPr algn="ctr"/>
            <a:r>
              <a:rPr lang="it-IT" dirty="0">
                <a:solidFill>
                  <a:schemeClr val="bg1"/>
                </a:solidFill>
                <a:latin typeface="Maiandra GD" pitchFamily="34" charset="0"/>
              </a:rPr>
              <a:t>Adolescenti, Giovani e Giovani-Adulti.</a:t>
            </a:r>
          </a:p>
          <a:p>
            <a:endParaRPr lang="it-IT" dirty="0">
              <a:solidFill>
                <a:schemeClr val="bg1"/>
              </a:solidFill>
            </a:endParaRPr>
          </a:p>
        </p:txBody>
      </p:sp>
      <p:sp>
        <p:nvSpPr>
          <p:cNvPr id="83" name="CasellaDiTesto 82"/>
          <p:cNvSpPr txBox="1"/>
          <p:nvPr/>
        </p:nvSpPr>
        <p:spPr>
          <a:xfrm>
            <a:off x="539552" y="2780928"/>
            <a:ext cx="7920880" cy="646331"/>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ctr"/>
            <a:r>
              <a:rPr lang="it-IT" b="1" dirty="0"/>
              <a:t>La mia lode sale a te</a:t>
            </a:r>
            <a:r>
              <a:rPr lang="it-IT" dirty="0" smtClean="0"/>
              <a:t>:</a:t>
            </a:r>
          </a:p>
          <a:p>
            <a:pPr algn="ctr"/>
            <a:r>
              <a:rPr lang="it-IT" dirty="0" smtClean="0"/>
              <a:t> </a:t>
            </a:r>
            <a:r>
              <a:rPr lang="it-IT" dirty="0"/>
              <a:t>veglia di preghiera.</a:t>
            </a:r>
            <a:endParaRPr lang="it-IT"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2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20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20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2000"/>
                                        <p:tgtEl>
                                          <p:spTgt spid="2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2000"/>
                                        <p:tgtEl>
                                          <p:spTgt spid="26"/>
                                        </p:tgtEl>
                                      </p:cBhvr>
                                    </p:animEffect>
                                    <p:set>
                                      <p:cBhvr>
                                        <p:cTn id="42" dur="1" fill="hold">
                                          <p:stCondLst>
                                            <p:cond delay="1999"/>
                                          </p:stCondLst>
                                        </p:cTn>
                                        <p:tgtEl>
                                          <p:spTgt spid="2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xit" presetSubtype="0" fill="hold" nodeType="clickEffect">
                                  <p:stCondLst>
                                    <p:cond delay="0"/>
                                  </p:stCondLst>
                                  <p:childTnLst>
                                    <p:animEffect transition="out" filter="fade">
                                      <p:cBhvr>
                                        <p:cTn id="46" dur="2000"/>
                                        <p:tgtEl>
                                          <p:spTgt spid="13"/>
                                        </p:tgtEl>
                                      </p:cBhvr>
                                    </p:animEffect>
                                    <p:set>
                                      <p:cBhvr>
                                        <p:cTn id="47" dur="1" fill="hold">
                                          <p:stCondLst>
                                            <p:cond delay="1999"/>
                                          </p:stCondLst>
                                        </p:cTn>
                                        <p:tgtEl>
                                          <p:spTgt spid="13"/>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2000"/>
                                        <p:tgtEl>
                                          <p:spTgt spid="18"/>
                                        </p:tgtEl>
                                      </p:cBhvr>
                                    </p:animEffect>
                                    <p:set>
                                      <p:cBhvr>
                                        <p:cTn id="52" dur="1" fill="hold">
                                          <p:stCondLst>
                                            <p:cond delay="1999"/>
                                          </p:stCondLst>
                                        </p:cTn>
                                        <p:tgtEl>
                                          <p:spTgt spid="18"/>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2000"/>
                                        <p:tgtEl>
                                          <p:spTgt spid="19"/>
                                        </p:tgtEl>
                                      </p:cBhvr>
                                    </p:animEffect>
                                    <p:set>
                                      <p:cBhvr>
                                        <p:cTn id="55" dur="1" fill="hold">
                                          <p:stCondLst>
                                            <p:cond delay="1999"/>
                                          </p:stCondLst>
                                        </p:cTn>
                                        <p:tgtEl>
                                          <p:spTgt spid="19"/>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10" presetClass="exit" presetSubtype="0" fill="hold" nodeType="clickEffect">
                                  <p:stCondLst>
                                    <p:cond delay="0"/>
                                  </p:stCondLst>
                                  <p:childTnLst>
                                    <p:animEffect transition="out" filter="fade">
                                      <p:cBhvr>
                                        <p:cTn id="59" dur="2000"/>
                                        <p:tgtEl>
                                          <p:spTgt spid="17"/>
                                        </p:tgtEl>
                                      </p:cBhvr>
                                    </p:animEffect>
                                    <p:set>
                                      <p:cBhvr>
                                        <p:cTn id="60" dur="1" fill="hold">
                                          <p:stCondLst>
                                            <p:cond delay="1999"/>
                                          </p:stCondLst>
                                        </p:cTn>
                                        <p:tgtEl>
                                          <p:spTgt spid="17"/>
                                        </p:tgtEl>
                                        <p:attrNameLst>
                                          <p:attrName>style.visibility</p:attrName>
                                        </p:attrNameLst>
                                      </p:cBhvr>
                                      <p:to>
                                        <p:strVal val="hidden"/>
                                      </p:to>
                                    </p:se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2000"/>
                                        <p:tgtEl>
                                          <p:spTgt spid="27"/>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29"/>
                                        </p:tgtEl>
                                        <p:attrNameLst>
                                          <p:attrName>style.visibility</p:attrName>
                                        </p:attrNameLst>
                                      </p:cBhvr>
                                      <p:to>
                                        <p:strVal val="visible"/>
                                      </p:to>
                                    </p:set>
                                    <p:animEffect transition="in" filter="fade">
                                      <p:cBhvr>
                                        <p:cTn id="70" dur="2000"/>
                                        <p:tgtEl>
                                          <p:spTgt spid="29"/>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nodeType="clickEffect">
                                  <p:stCondLst>
                                    <p:cond delay="0"/>
                                  </p:stCondLst>
                                  <p:childTnLst>
                                    <p:set>
                                      <p:cBhvr>
                                        <p:cTn id="74" dur="1" fill="hold">
                                          <p:stCondLst>
                                            <p:cond delay="0"/>
                                          </p:stCondLst>
                                        </p:cTn>
                                        <p:tgtEl>
                                          <p:spTgt spid="32"/>
                                        </p:tgtEl>
                                        <p:attrNameLst>
                                          <p:attrName>style.visibility</p:attrName>
                                        </p:attrNameLst>
                                      </p:cBhvr>
                                      <p:to>
                                        <p:strVal val="visible"/>
                                      </p:to>
                                    </p:set>
                                    <p:animEffect transition="in" filter="fade">
                                      <p:cBhvr>
                                        <p:cTn id="75" dur="2000"/>
                                        <p:tgtEl>
                                          <p:spTgt spid="32"/>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nodeType="clickEffect">
                                  <p:stCondLst>
                                    <p:cond delay="0"/>
                                  </p:stCondLst>
                                  <p:childTnLst>
                                    <p:set>
                                      <p:cBhvr>
                                        <p:cTn id="79" dur="1" fill="hold">
                                          <p:stCondLst>
                                            <p:cond delay="0"/>
                                          </p:stCondLst>
                                        </p:cTn>
                                        <p:tgtEl>
                                          <p:spTgt spid="35"/>
                                        </p:tgtEl>
                                        <p:attrNameLst>
                                          <p:attrName>style.visibility</p:attrName>
                                        </p:attrNameLst>
                                      </p:cBhvr>
                                      <p:to>
                                        <p:strVal val="visible"/>
                                      </p:to>
                                    </p:set>
                                    <p:animEffect transition="in" filter="fade">
                                      <p:cBhvr>
                                        <p:cTn id="80" dur="2000"/>
                                        <p:tgtEl>
                                          <p:spTgt spid="35"/>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2000"/>
                                        <p:tgtEl>
                                          <p:spTgt spid="38"/>
                                        </p:tgtEl>
                                      </p:cBhvr>
                                    </p:animEffect>
                                  </p:childTnLst>
                                </p:cTn>
                              </p:par>
                            </p:childTnLst>
                          </p:cTn>
                        </p:par>
                      </p:childTnLst>
                    </p:cTn>
                  </p:par>
                  <p:par>
                    <p:cTn id="86" fill="hold">
                      <p:stCondLst>
                        <p:cond delay="indefinite"/>
                      </p:stCondLst>
                      <p:childTnLst>
                        <p:par>
                          <p:cTn id="87" fill="hold">
                            <p:stCondLst>
                              <p:cond delay="0"/>
                            </p:stCondLst>
                            <p:childTnLst>
                              <p:par>
                                <p:cTn id="88" presetID="10" presetClass="exit" presetSubtype="0" fill="hold" grpId="1" nodeType="clickEffect">
                                  <p:stCondLst>
                                    <p:cond delay="0"/>
                                  </p:stCondLst>
                                  <p:childTnLst>
                                    <p:animEffect transition="out" filter="fade">
                                      <p:cBhvr>
                                        <p:cTn id="89" dur="2000"/>
                                        <p:tgtEl>
                                          <p:spTgt spid="38"/>
                                        </p:tgtEl>
                                      </p:cBhvr>
                                    </p:animEffect>
                                    <p:set>
                                      <p:cBhvr>
                                        <p:cTn id="90" dur="1" fill="hold">
                                          <p:stCondLst>
                                            <p:cond delay="1999"/>
                                          </p:stCondLst>
                                        </p:cTn>
                                        <p:tgtEl>
                                          <p:spTgt spid="38"/>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10" presetClass="exit" presetSubtype="0" fill="hold" nodeType="clickEffect">
                                  <p:stCondLst>
                                    <p:cond delay="0"/>
                                  </p:stCondLst>
                                  <p:childTnLst>
                                    <p:animEffect transition="out" filter="fade">
                                      <p:cBhvr>
                                        <p:cTn id="94" dur="2000"/>
                                        <p:tgtEl>
                                          <p:spTgt spid="27"/>
                                        </p:tgtEl>
                                      </p:cBhvr>
                                    </p:animEffect>
                                    <p:set>
                                      <p:cBhvr>
                                        <p:cTn id="95" dur="1" fill="hold">
                                          <p:stCondLst>
                                            <p:cond delay="1999"/>
                                          </p:stCondLst>
                                        </p:cTn>
                                        <p:tgtEl>
                                          <p:spTgt spid="27"/>
                                        </p:tgtEl>
                                        <p:attrNameLst>
                                          <p:attrName>style.visibility</p:attrName>
                                        </p:attrNameLst>
                                      </p:cBhvr>
                                      <p:to>
                                        <p:strVal val="hidden"/>
                                      </p:to>
                                    </p:set>
                                  </p:childTnLst>
                                </p:cTn>
                              </p:par>
                            </p:childTnLst>
                          </p:cTn>
                        </p:par>
                      </p:childTnLst>
                    </p:cTn>
                  </p:par>
                  <p:par>
                    <p:cTn id="96" fill="hold">
                      <p:stCondLst>
                        <p:cond delay="indefinite"/>
                      </p:stCondLst>
                      <p:childTnLst>
                        <p:par>
                          <p:cTn id="97" fill="hold">
                            <p:stCondLst>
                              <p:cond delay="0"/>
                            </p:stCondLst>
                            <p:childTnLst>
                              <p:par>
                                <p:cTn id="98" presetID="10" presetClass="exit" presetSubtype="0" fill="hold" nodeType="clickEffect">
                                  <p:stCondLst>
                                    <p:cond delay="0"/>
                                  </p:stCondLst>
                                  <p:childTnLst>
                                    <p:animEffect transition="out" filter="fade">
                                      <p:cBhvr>
                                        <p:cTn id="99" dur="2000"/>
                                        <p:tgtEl>
                                          <p:spTgt spid="29"/>
                                        </p:tgtEl>
                                      </p:cBhvr>
                                    </p:animEffect>
                                    <p:set>
                                      <p:cBhvr>
                                        <p:cTn id="100" dur="1" fill="hold">
                                          <p:stCondLst>
                                            <p:cond delay="1999"/>
                                          </p:stCondLst>
                                        </p:cTn>
                                        <p:tgtEl>
                                          <p:spTgt spid="29"/>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0" presetClass="exit" presetSubtype="0" fill="hold" nodeType="clickEffect">
                                  <p:stCondLst>
                                    <p:cond delay="0"/>
                                  </p:stCondLst>
                                  <p:childTnLst>
                                    <p:animEffect transition="out" filter="fade">
                                      <p:cBhvr>
                                        <p:cTn id="104" dur="2000"/>
                                        <p:tgtEl>
                                          <p:spTgt spid="32"/>
                                        </p:tgtEl>
                                      </p:cBhvr>
                                    </p:animEffect>
                                    <p:set>
                                      <p:cBhvr>
                                        <p:cTn id="105" dur="1" fill="hold">
                                          <p:stCondLst>
                                            <p:cond delay="1999"/>
                                          </p:stCondLst>
                                        </p:cTn>
                                        <p:tgtEl>
                                          <p:spTgt spid="32"/>
                                        </p:tgtEl>
                                        <p:attrNameLst>
                                          <p:attrName>style.visibility</p:attrName>
                                        </p:attrNameLst>
                                      </p:cBhvr>
                                      <p:to>
                                        <p:strVal val="hidden"/>
                                      </p:to>
                                    </p:set>
                                  </p:childTnLst>
                                </p:cTn>
                              </p:par>
                            </p:childTnLst>
                          </p:cTn>
                        </p:par>
                      </p:childTnLst>
                    </p:cTn>
                  </p:par>
                  <p:par>
                    <p:cTn id="106" fill="hold">
                      <p:stCondLst>
                        <p:cond delay="indefinite"/>
                      </p:stCondLst>
                      <p:childTnLst>
                        <p:par>
                          <p:cTn id="107" fill="hold">
                            <p:stCondLst>
                              <p:cond delay="0"/>
                            </p:stCondLst>
                            <p:childTnLst>
                              <p:par>
                                <p:cTn id="108" presetID="10" presetClass="exit" presetSubtype="0" fill="hold" nodeType="clickEffect">
                                  <p:stCondLst>
                                    <p:cond delay="0"/>
                                  </p:stCondLst>
                                  <p:childTnLst>
                                    <p:animEffect transition="out" filter="fade">
                                      <p:cBhvr>
                                        <p:cTn id="109" dur="2000"/>
                                        <p:tgtEl>
                                          <p:spTgt spid="35"/>
                                        </p:tgtEl>
                                      </p:cBhvr>
                                    </p:animEffect>
                                    <p:set>
                                      <p:cBhvr>
                                        <p:cTn id="110" dur="1" fill="hold">
                                          <p:stCondLst>
                                            <p:cond delay="1999"/>
                                          </p:stCondLst>
                                        </p:cTn>
                                        <p:tgtEl>
                                          <p:spTgt spid="35"/>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0" presetClass="entr" presetSubtype="0" fill="hold" nodeType="clickEffect">
                                  <p:stCondLst>
                                    <p:cond delay="0"/>
                                  </p:stCondLst>
                                  <p:childTnLst>
                                    <p:set>
                                      <p:cBhvr>
                                        <p:cTn id="114" dur="1" fill="hold">
                                          <p:stCondLst>
                                            <p:cond delay="0"/>
                                          </p:stCondLst>
                                        </p:cTn>
                                        <p:tgtEl>
                                          <p:spTgt spid="40"/>
                                        </p:tgtEl>
                                        <p:attrNameLst>
                                          <p:attrName>style.visibility</p:attrName>
                                        </p:attrNameLst>
                                      </p:cBhvr>
                                      <p:to>
                                        <p:strVal val="visible"/>
                                      </p:to>
                                    </p:set>
                                    <p:animEffect transition="in" filter="fade">
                                      <p:cBhvr>
                                        <p:cTn id="115" dur="2000"/>
                                        <p:tgtEl>
                                          <p:spTgt spid="40"/>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nodeType="click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fade">
                                      <p:cBhvr>
                                        <p:cTn id="120" dur="2000"/>
                                        <p:tgtEl>
                                          <p:spTgt spid="42"/>
                                        </p:tgtEl>
                                      </p:cBhvr>
                                    </p:animEffect>
                                  </p:childTnLst>
                                </p:cTn>
                              </p:par>
                            </p:childTnLst>
                          </p:cTn>
                        </p:par>
                      </p:childTnLst>
                    </p:cTn>
                  </p:par>
                  <p:par>
                    <p:cTn id="121" fill="hold">
                      <p:stCondLst>
                        <p:cond delay="indefinite"/>
                      </p:stCondLst>
                      <p:childTnLst>
                        <p:par>
                          <p:cTn id="122" fill="hold">
                            <p:stCondLst>
                              <p:cond delay="0"/>
                            </p:stCondLst>
                            <p:childTnLst>
                              <p:par>
                                <p:cTn id="123" presetID="10" presetClass="entr" presetSubtype="0" fill="hold" nodeType="clickEffect">
                                  <p:stCondLst>
                                    <p:cond delay="0"/>
                                  </p:stCondLst>
                                  <p:childTnLst>
                                    <p:set>
                                      <p:cBhvr>
                                        <p:cTn id="124" dur="1" fill="hold">
                                          <p:stCondLst>
                                            <p:cond delay="0"/>
                                          </p:stCondLst>
                                        </p:cTn>
                                        <p:tgtEl>
                                          <p:spTgt spid="43"/>
                                        </p:tgtEl>
                                        <p:attrNameLst>
                                          <p:attrName>style.visibility</p:attrName>
                                        </p:attrNameLst>
                                      </p:cBhvr>
                                      <p:to>
                                        <p:strVal val="visible"/>
                                      </p:to>
                                    </p:set>
                                    <p:animEffect transition="in" filter="fade">
                                      <p:cBhvr>
                                        <p:cTn id="125" dur="2000"/>
                                        <p:tgtEl>
                                          <p:spTgt spid="43"/>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nodeType="clickEffect">
                                  <p:stCondLst>
                                    <p:cond delay="0"/>
                                  </p:stCondLst>
                                  <p:childTnLst>
                                    <p:set>
                                      <p:cBhvr>
                                        <p:cTn id="129" dur="1" fill="hold">
                                          <p:stCondLst>
                                            <p:cond delay="0"/>
                                          </p:stCondLst>
                                        </p:cTn>
                                        <p:tgtEl>
                                          <p:spTgt spid="44"/>
                                        </p:tgtEl>
                                        <p:attrNameLst>
                                          <p:attrName>style.visibility</p:attrName>
                                        </p:attrNameLst>
                                      </p:cBhvr>
                                      <p:to>
                                        <p:strVal val="visible"/>
                                      </p:to>
                                    </p:set>
                                    <p:animEffect transition="in" filter="fade">
                                      <p:cBhvr>
                                        <p:cTn id="130" dur="2000"/>
                                        <p:tgtEl>
                                          <p:spTgt spid="44"/>
                                        </p:tgtEl>
                                      </p:cBhvr>
                                    </p:animEffect>
                                  </p:childTnLst>
                                </p:cTn>
                              </p:par>
                            </p:childTnLst>
                          </p:cTn>
                        </p:par>
                      </p:childTnLst>
                    </p:cTn>
                  </p:par>
                  <p:par>
                    <p:cTn id="131" fill="hold">
                      <p:stCondLst>
                        <p:cond delay="indefinite"/>
                      </p:stCondLst>
                      <p:childTnLst>
                        <p:par>
                          <p:cTn id="132" fill="hold">
                            <p:stCondLst>
                              <p:cond delay="0"/>
                            </p:stCondLst>
                            <p:childTnLst>
                              <p:par>
                                <p:cTn id="133" presetID="10" presetClass="entr" presetSubtype="0" fill="hold" grpId="0" nodeType="clickEffect">
                                  <p:stCondLst>
                                    <p:cond delay="0"/>
                                  </p:stCondLst>
                                  <p:childTnLst>
                                    <p:set>
                                      <p:cBhvr>
                                        <p:cTn id="134" dur="1" fill="hold">
                                          <p:stCondLst>
                                            <p:cond delay="0"/>
                                          </p:stCondLst>
                                        </p:cTn>
                                        <p:tgtEl>
                                          <p:spTgt spid="53"/>
                                        </p:tgtEl>
                                        <p:attrNameLst>
                                          <p:attrName>style.visibility</p:attrName>
                                        </p:attrNameLst>
                                      </p:cBhvr>
                                      <p:to>
                                        <p:strVal val="visible"/>
                                      </p:to>
                                    </p:set>
                                    <p:animEffect transition="in" filter="fade">
                                      <p:cBhvr>
                                        <p:cTn id="135" dur="2000"/>
                                        <p:tgtEl>
                                          <p:spTgt spid="53"/>
                                        </p:tgtEl>
                                      </p:cBhvr>
                                    </p:animEffect>
                                  </p:childTnLst>
                                </p:cTn>
                              </p:par>
                            </p:childTnLst>
                          </p:cTn>
                        </p:par>
                      </p:childTnLst>
                    </p:cTn>
                  </p:par>
                  <p:par>
                    <p:cTn id="136" fill="hold">
                      <p:stCondLst>
                        <p:cond delay="indefinite"/>
                      </p:stCondLst>
                      <p:childTnLst>
                        <p:par>
                          <p:cTn id="137" fill="hold">
                            <p:stCondLst>
                              <p:cond delay="0"/>
                            </p:stCondLst>
                            <p:childTnLst>
                              <p:par>
                                <p:cTn id="138" presetID="10" presetClass="exit" presetSubtype="0" fill="hold" grpId="1" nodeType="clickEffect">
                                  <p:stCondLst>
                                    <p:cond delay="0"/>
                                  </p:stCondLst>
                                  <p:childTnLst>
                                    <p:animEffect transition="out" filter="fade">
                                      <p:cBhvr>
                                        <p:cTn id="139" dur="2000"/>
                                        <p:tgtEl>
                                          <p:spTgt spid="53"/>
                                        </p:tgtEl>
                                      </p:cBhvr>
                                    </p:animEffect>
                                    <p:set>
                                      <p:cBhvr>
                                        <p:cTn id="140" dur="1" fill="hold">
                                          <p:stCondLst>
                                            <p:cond delay="1999"/>
                                          </p:stCondLst>
                                        </p:cTn>
                                        <p:tgtEl>
                                          <p:spTgt spid="53"/>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10" presetClass="exit" presetSubtype="0" fill="hold" nodeType="clickEffect">
                                  <p:stCondLst>
                                    <p:cond delay="0"/>
                                  </p:stCondLst>
                                  <p:childTnLst>
                                    <p:animEffect transition="out" filter="fade">
                                      <p:cBhvr>
                                        <p:cTn id="144" dur="2000"/>
                                        <p:tgtEl>
                                          <p:spTgt spid="40"/>
                                        </p:tgtEl>
                                      </p:cBhvr>
                                    </p:animEffect>
                                    <p:set>
                                      <p:cBhvr>
                                        <p:cTn id="145" dur="1" fill="hold">
                                          <p:stCondLst>
                                            <p:cond delay="1999"/>
                                          </p:stCondLst>
                                        </p:cTn>
                                        <p:tgtEl>
                                          <p:spTgt spid="40"/>
                                        </p:tgtEl>
                                        <p:attrNameLst>
                                          <p:attrName>style.visibility</p:attrName>
                                        </p:attrNameLst>
                                      </p:cBhvr>
                                      <p:to>
                                        <p:strVal val="hidden"/>
                                      </p:to>
                                    </p:set>
                                  </p:childTnLst>
                                </p:cTn>
                              </p:par>
                            </p:childTnLst>
                          </p:cTn>
                        </p:par>
                      </p:childTnLst>
                    </p:cTn>
                  </p:par>
                  <p:par>
                    <p:cTn id="146" fill="hold">
                      <p:stCondLst>
                        <p:cond delay="indefinite"/>
                      </p:stCondLst>
                      <p:childTnLst>
                        <p:par>
                          <p:cTn id="147" fill="hold">
                            <p:stCondLst>
                              <p:cond delay="0"/>
                            </p:stCondLst>
                            <p:childTnLst>
                              <p:par>
                                <p:cTn id="148" presetID="10" presetClass="exit" presetSubtype="0" fill="hold" nodeType="clickEffect">
                                  <p:stCondLst>
                                    <p:cond delay="0"/>
                                  </p:stCondLst>
                                  <p:childTnLst>
                                    <p:animEffect transition="out" filter="fade">
                                      <p:cBhvr>
                                        <p:cTn id="149" dur="2000"/>
                                        <p:tgtEl>
                                          <p:spTgt spid="42"/>
                                        </p:tgtEl>
                                      </p:cBhvr>
                                    </p:animEffect>
                                    <p:set>
                                      <p:cBhvr>
                                        <p:cTn id="150" dur="1" fill="hold">
                                          <p:stCondLst>
                                            <p:cond delay="1999"/>
                                          </p:stCondLst>
                                        </p:cTn>
                                        <p:tgtEl>
                                          <p:spTgt spid="42"/>
                                        </p:tgtEl>
                                        <p:attrNameLst>
                                          <p:attrName>style.visibility</p:attrName>
                                        </p:attrNameLst>
                                      </p:cBhvr>
                                      <p:to>
                                        <p:strVal val="hidden"/>
                                      </p:to>
                                    </p:set>
                                  </p:childTnLst>
                                </p:cTn>
                              </p:par>
                            </p:childTnLst>
                          </p:cTn>
                        </p:par>
                      </p:childTnLst>
                    </p:cTn>
                  </p:par>
                  <p:par>
                    <p:cTn id="151" fill="hold">
                      <p:stCondLst>
                        <p:cond delay="indefinite"/>
                      </p:stCondLst>
                      <p:childTnLst>
                        <p:par>
                          <p:cTn id="152" fill="hold">
                            <p:stCondLst>
                              <p:cond delay="0"/>
                            </p:stCondLst>
                            <p:childTnLst>
                              <p:par>
                                <p:cTn id="153" presetID="10" presetClass="exit" presetSubtype="0" fill="hold" nodeType="clickEffect">
                                  <p:stCondLst>
                                    <p:cond delay="0"/>
                                  </p:stCondLst>
                                  <p:childTnLst>
                                    <p:animEffect transition="out" filter="fade">
                                      <p:cBhvr>
                                        <p:cTn id="154" dur="2000"/>
                                        <p:tgtEl>
                                          <p:spTgt spid="43"/>
                                        </p:tgtEl>
                                      </p:cBhvr>
                                    </p:animEffect>
                                    <p:set>
                                      <p:cBhvr>
                                        <p:cTn id="155" dur="1" fill="hold">
                                          <p:stCondLst>
                                            <p:cond delay="1999"/>
                                          </p:stCondLst>
                                        </p:cTn>
                                        <p:tgtEl>
                                          <p:spTgt spid="43"/>
                                        </p:tgtEl>
                                        <p:attrNameLst>
                                          <p:attrName>style.visibility</p:attrName>
                                        </p:attrNameLst>
                                      </p:cBhvr>
                                      <p:to>
                                        <p:strVal val="hidden"/>
                                      </p:to>
                                    </p:set>
                                  </p:childTnLst>
                                </p:cTn>
                              </p:par>
                            </p:childTnLst>
                          </p:cTn>
                        </p:par>
                      </p:childTnLst>
                    </p:cTn>
                  </p:par>
                  <p:par>
                    <p:cTn id="156" fill="hold">
                      <p:stCondLst>
                        <p:cond delay="indefinite"/>
                      </p:stCondLst>
                      <p:childTnLst>
                        <p:par>
                          <p:cTn id="157" fill="hold">
                            <p:stCondLst>
                              <p:cond delay="0"/>
                            </p:stCondLst>
                            <p:childTnLst>
                              <p:par>
                                <p:cTn id="158" presetID="10" presetClass="exit" presetSubtype="0" fill="hold" nodeType="clickEffect">
                                  <p:stCondLst>
                                    <p:cond delay="0"/>
                                  </p:stCondLst>
                                  <p:childTnLst>
                                    <p:animEffect transition="out" filter="fade">
                                      <p:cBhvr>
                                        <p:cTn id="159" dur="2000"/>
                                        <p:tgtEl>
                                          <p:spTgt spid="44"/>
                                        </p:tgtEl>
                                      </p:cBhvr>
                                    </p:animEffect>
                                    <p:set>
                                      <p:cBhvr>
                                        <p:cTn id="160" dur="1" fill="hold">
                                          <p:stCondLst>
                                            <p:cond delay="1999"/>
                                          </p:stCondLst>
                                        </p:cTn>
                                        <p:tgtEl>
                                          <p:spTgt spid="44"/>
                                        </p:tgtEl>
                                        <p:attrNameLst>
                                          <p:attrName>style.visibility</p:attrName>
                                        </p:attrNameLst>
                                      </p:cBhvr>
                                      <p:to>
                                        <p:strVal val="hidden"/>
                                      </p:to>
                                    </p:set>
                                  </p:childTnLst>
                                </p:cTn>
                              </p:par>
                            </p:childTnLst>
                          </p:cTn>
                        </p:par>
                      </p:childTnLst>
                    </p:cTn>
                  </p:par>
                  <p:par>
                    <p:cTn id="161" fill="hold">
                      <p:stCondLst>
                        <p:cond delay="indefinite"/>
                      </p:stCondLst>
                      <p:childTnLst>
                        <p:par>
                          <p:cTn id="162" fill="hold">
                            <p:stCondLst>
                              <p:cond delay="0"/>
                            </p:stCondLst>
                            <p:childTnLst>
                              <p:par>
                                <p:cTn id="163" presetID="10" presetClass="entr" presetSubtype="0" fill="hold" nodeType="clickEffect">
                                  <p:stCondLst>
                                    <p:cond delay="0"/>
                                  </p:stCondLst>
                                  <p:childTnLst>
                                    <p:set>
                                      <p:cBhvr>
                                        <p:cTn id="164" dur="1" fill="hold">
                                          <p:stCondLst>
                                            <p:cond delay="0"/>
                                          </p:stCondLst>
                                        </p:cTn>
                                        <p:tgtEl>
                                          <p:spTgt spid="58"/>
                                        </p:tgtEl>
                                        <p:attrNameLst>
                                          <p:attrName>style.visibility</p:attrName>
                                        </p:attrNameLst>
                                      </p:cBhvr>
                                      <p:to>
                                        <p:strVal val="visible"/>
                                      </p:to>
                                    </p:set>
                                    <p:animEffect transition="in" filter="fade">
                                      <p:cBhvr>
                                        <p:cTn id="165" dur="2000"/>
                                        <p:tgtEl>
                                          <p:spTgt spid="58"/>
                                        </p:tgtEl>
                                      </p:cBhvr>
                                    </p:animEffect>
                                  </p:childTnLst>
                                </p:cTn>
                              </p:par>
                            </p:childTnLst>
                          </p:cTn>
                        </p:par>
                      </p:childTnLst>
                    </p:cTn>
                  </p:par>
                  <p:par>
                    <p:cTn id="166" fill="hold">
                      <p:stCondLst>
                        <p:cond delay="indefinite"/>
                      </p:stCondLst>
                      <p:childTnLst>
                        <p:par>
                          <p:cTn id="167" fill="hold">
                            <p:stCondLst>
                              <p:cond delay="0"/>
                            </p:stCondLst>
                            <p:childTnLst>
                              <p:par>
                                <p:cTn id="168" presetID="10" presetClass="entr" presetSubtype="0" fill="hold" nodeType="clickEffect">
                                  <p:stCondLst>
                                    <p:cond delay="0"/>
                                  </p:stCondLst>
                                  <p:childTnLst>
                                    <p:set>
                                      <p:cBhvr>
                                        <p:cTn id="169" dur="1" fill="hold">
                                          <p:stCondLst>
                                            <p:cond delay="0"/>
                                          </p:stCondLst>
                                        </p:cTn>
                                        <p:tgtEl>
                                          <p:spTgt spid="56"/>
                                        </p:tgtEl>
                                        <p:attrNameLst>
                                          <p:attrName>style.visibility</p:attrName>
                                        </p:attrNameLst>
                                      </p:cBhvr>
                                      <p:to>
                                        <p:strVal val="visible"/>
                                      </p:to>
                                    </p:set>
                                    <p:animEffect transition="in" filter="fade">
                                      <p:cBhvr>
                                        <p:cTn id="170" dur="2000"/>
                                        <p:tgtEl>
                                          <p:spTgt spid="56"/>
                                        </p:tgtEl>
                                      </p:cBhvr>
                                    </p:animEffect>
                                  </p:childTnLst>
                                </p:cTn>
                              </p:par>
                            </p:childTnLst>
                          </p:cTn>
                        </p:par>
                      </p:childTnLst>
                    </p:cTn>
                  </p:par>
                  <p:par>
                    <p:cTn id="171" fill="hold">
                      <p:stCondLst>
                        <p:cond delay="indefinite"/>
                      </p:stCondLst>
                      <p:childTnLst>
                        <p:par>
                          <p:cTn id="172" fill="hold">
                            <p:stCondLst>
                              <p:cond delay="0"/>
                            </p:stCondLst>
                            <p:childTnLst>
                              <p:par>
                                <p:cTn id="173" presetID="10" presetClass="entr" presetSubtype="0" fill="hold" nodeType="clickEffect">
                                  <p:stCondLst>
                                    <p:cond delay="0"/>
                                  </p:stCondLst>
                                  <p:childTnLst>
                                    <p:set>
                                      <p:cBhvr>
                                        <p:cTn id="174" dur="1" fill="hold">
                                          <p:stCondLst>
                                            <p:cond delay="0"/>
                                          </p:stCondLst>
                                        </p:cTn>
                                        <p:tgtEl>
                                          <p:spTgt spid="55"/>
                                        </p:tgtEl>
                                        <p:attrNameLst>
                                          <p:attrName>style.visibility</p:attrName>
                                        </p:attrNameLst>
                                      </p:cBhvr>
                                      <p:to>
                                        <p:strVal val="visible"/>
                                      </p:to>
                                    </p:set>
                                    <p:animEffect transition="in" filter="fade">
                                      <p:cBhvr>
                                        <p:cTn id="175" dur="2000"/>
                                        <p:tgtEl>
                                          <p:spTgt spid="55"/>
                                        </p:tgtEl>
                                      </p:cBhvr>
                                    </p:animEffect>
                                  </p:childTnLst>
                                </p:cTn>
                              </p:par>
                            </p:childTnLst>
                          </p:cTn>
                        </p:par>
                      </p:childTnLst>
                    </p:cTn>
                  </p:par>
                  <p:par>
                    <p:cTn id="176" fill="hold">
                      <p:stCondLst>
                        <p:cond delay="indefinite"/>
                      </p:stCondLst>
                      <p:childTnLst>
                        <p:par>
                          <p:cTn id="177" fill="hold">
                            <p:stCondLst>
                              <p:cond delay="0"/>
                            </p:stCondLst>
                            <p:childTnLst>
                              <p:par>
                                <p:cTn id="178" presetID="10" presetClass="entr" presetSubtype="0" fill="hold" nodeType="clickEffect">
                                  <p:stCondLst>
                                    <p:cond delay="0"/>
                                  </p:stCondLst>
                                  <p:childTnLst>
                                    <p:set>
                                      <p:cBhvr>
                                        <p:cTn id="179" dur="1" fill="hold">
                                          <p:stCondLst>
                                            <p:cond delay="0"/>
                                          </p:stCondLst>
                                        </p:cTn>
                                        <p:tgtEl>
                                          <p:spTgt spid="54"/>
                                        </p:tgtEl>
                                        <p:attrNameLst>
                                          <p:attrName>style.visibility</p:attrName>
                                        </p:attrNameLst>
                                      </p:cBhvr>
                                      <p:to>
                                        <p:strVal val="visible"/>
                                      </p:to>
                                    </p:set>
                                    <p:animEffect transition="in" filter="fade">
                                      <p:cBhvr>
                                        <p:cTn id="180" dur="2000"/>
                                        <p:tgtEl>
                                          <p:spTgt spid="54"/>
                                        </p:tgtEl>
                                      </p:cBhvr>
                                    </p:animEffect>
                                  </p:childTnLst>
                                </p:cTn>
                              </p:par>
                            </p:childTnLst>
                          </p:cTn>
                        </p:par>
                      </p:childTnLst>
                    </p:cTn>
                  </p:par>
                  <p:par>
                    <p:cTn id="181" fill="hold">
                      <p:stCondLst>
                        <p:cond delay="indefinite"/>
                      </p:stCondLst>
                      <p:childTnLst>
                        <p:par>
                          <p:cTn id="182" fill="hold">
                            <p:stCondLst>
                              <p:cond delay="0"/>
                            </p:stCondLst>
                            <p:childTnLst>
                              <p:par>
                                <p:cTn id="183" presetID="10" presetClass="entr" presetSubtype="0" fill="hold" grpId="0" nodeType="clickEffect">
                                  <p:stCondLst>
                                    <p:cond delay="0"/>
                                  </p:stCondLst>
                                  <p:childTnLst>
                                    <p:set>
                                      <p:cBhvr>
                                        <p:cTn id="184" dur="1" fill="hold">
                                          <p:stCondLst>
                                            <p:cond delay="0"/>
                                          </p:stCondLst>
                                        </p:cTn>
                                        <p:tgtEl>
                                          <p:spTgt spid="82"/>
                                        </p:tgtEl>
                                        <p:attrNameLst>
                                          <p:attrName>style.visibility</p:attrName>
                                        </p:attrNameLst>
                                      </p:cBhvr>
                                      <p:to>
                                        <p:strVal val="visible"/>
                                      </p:to>
                                    </p:set>
                                    <p:animEffect transition="in" filter="fade">
                                      <p:cBhvr>
                                        <p:cTn id="185" dur="2000"/>
                                        <p:tgtEl>
                                          <p:spTgt spid="82"/>
                                        </p:tgtEl>
                                      </p:cBhvr>
                                    </p:animEffect>
                                  </p:childTnLst>
                                </p:cTn>
                              </p:par>
                            </p:childTnLst>
                          </p:cTn>
                        </p:par>
                      </p:childTnLst>
                    </p:cTn>
                  </p:par>
                  <p:par>
                    <p:cTn id="186" fill="hold">
                      <p:stCondLst>
                        <p:cond delay="indefinite"/>
                      </p:stCondLst>
                      <p:childTnLst>
                        <p:par>
                          <p:cTn id="187" fill="hold">
                            <p:stCondLst>
                              <p:cond delay="0"/>
                            </p:stCondLst>
                            <p:childTnLst>
                              <p:par>
                                <p:cTn id="188" presetID="10" presetClass="exit" presetSubtype="0" fill="hold" grpId="1" nodeType="clickEffect">
                                  <p:stCondLst>
                                    <p:cond delay="0"/>
                                  </p:stCondLst>
                                  <p:childTnLst>
                                    <p:animEffect transition="out" filter="fade">
                                      <p:cBhvr>
                                        <p:cTn id="189" dur="2000"/>
                                        <p:tgtEl>
                                          <p:spTgt spid="82"/>
                                        </p:tgtEl>
                                      </p:cBhvr>
                                    </p:animEffect>
                                    <p:set>
                                      <p:cBhvr>
                                        <p:cTn id="190" dur="1" fill="hold">
                                          <p:stCondLst>
                                            <p:cond delay="1999"/>
                                          </p:stCondLst>
                                        </p:cTn>
                                        <p:tgtEl>
                                          <p:spTgt spid="82"/>
                                        </p:tgtEl>
                                        <p:attrNameLst>
                                          <p:attrName>style.visibility</p:attrName>
                                        </p:attrNameLst>
                                      </p:cBhvr>
                                      <p:to>
                                        <p:strVal val="hidden"/>
                                      </p:to>
                                    </p:set>
                                  </p:childTnLst>
                                </p:cTn>
                              </p:par>
                            </p:childTnLst>
                          </p:cTn>
                        </p:par>
                      </p:childTnLst>
                    </p:cTn>
                  </p:par>
                  <p:par>
                    <p:cTn id="191" fill="hold">
                      <p:stCondLst>
                        <p:cond delay="indefinite"/>
                      </p:stCondLst>
                      <p:childTnLst>
                        <p:par>
                          <p:cTn id="192" fill="hold">
                            <p:stCondLst>
                              <p:cond delay="0"/>
                            </p:stCondLst>
                            <p:childTnLst>
                              <p:par>
                                <p:cTn id="193" presetID="10" presetClass="exit" presetSubtype="0" fill="hold" nodeType="clickEffect">
                                  <p:stCondLst>
                                    <p:cond delay="0"/>
                                  </p:stCondLst>
                                  <p:childTnLst>
                                    <p:animEffect transition="out" filter="fade">
                                      <p:cBhvr>
                                        <p:cTn id="194" dur="2000"/>
                                        <p:tgtEl>
                                          <p:spTgt spid="58"/>
                                        </p:tgtEl>
                                      </p:cBhvr>
                                    </p:animEffect>
                                    <p:set>
                                      <p:cBhvr>
                                        <p:cTn id="195" dur="1" fill="hold">
                                          <p:stCondLst>
                                            <p:cond delay="1999"/>
                                          </p:stCondLst>
                                        </p:cTn>
                                        <p:tgtEl>
                                          <p:spTgt spid="58"/>
                                        </p:tgtEl>
                                        <p:attrNameLst>
                                          <p:attrName>style.visibility</p:attrName>
                                        </p:attrNameLst>
                                      </p:cBhvr>
                                      <p:to>
                                        <p:strVal val="hidden"/>
                                      </p:to>
                                    </p:set>
                                  </p:childTnLst>
                                </p:cTn>
                              </p:par>
                            </p:childTnLst>
                          </p:cTn>
                        </p:par>
                      </p:childTnLst>
                    </p:cTn>
                  </p:par>
                  <p:par>
                    <p:cTn id="196" fill="hold">
                      <p:stCondLst>
                        <p:cond delay="indefinite"/>
                      </p:stCondLst>
                      <p:childTnLst>
                        <p:par>
                          <p:cTn id="197" fill="hold">
                            <p:stCondLst>
                              <p:cond delay="0"/>
                            </p:stCondLst>
                            <p:childTnLst>
                              <p:par>
                                <p:cTn id="198" presetID="10" presetClass="exit" presetSubtype="0" fill="hold" nodeType="clickEffect">
                                  <p:stCondLst>
                                    <p:cond delay="0"/>
                                  </p:stCondLst>
                                  <p:childTnLst>
                                    <p:animEffect transition="out" filter="fade">
                                      <p:cBhvr>
                                        <p:cTn id="199" dur="2000"/>
                                        <p:tgtEl>
                                          <p:spTgt spid="56"/>
                                        </p:tgtEl>
                                      </p:cBhvr>
                                    </p:animEffect>
                                    <p:set>
                                      <p:cBhvr>
                                        <p:cTn id="200" dur="1" fill="hold">
                                          <p:stCondLst>
                                            <p:cond delay="1999"/>
                                          </p:stCondLst>
                                        </p:cTn>
                                        <p:tgtEl>
                                          <p:spTgt spid="56"/>
                                        </p:tgtEl>
                                        <p:attrNameLst>
                                          <p:attrName>style.visibility</p:attrName>
                                        </p:attrNameLst>
                                      </p:cBhvr>
                                      <p:to>
                                        <p:strVal val="hidden"/>
                                      </p:to>
                                    </p:set>
                                  </p:childTnLst>
                                </p:cTn>
                              </p:par>
                            </p:childTnLst>
                          </p:cTn>
                        </p:par>
                      </p:childTnLst>
                    </p:cTn>
                  </p:par>
                  <p:par>
                    <p:cTn id="201" fill="hold">
                      <p:stCondLst>
                        <p:cond delay="indefinite"/>
                      </p:stCondLst>
                      <p:childTnLst>
                        <p:par>
                          <p:cTn id="202" fill="hold">
                            <p:stCondLst>
                              <p:cond delay="0"/>
                            </p:stCondLst>
                            <p:childTnLst>
                              <p:par>
                                <p:cTn id="203" presetID="10" presetClass="exit" presetSubtype="0" fill="hold" nodeType="clickEffect">
                                  <p:stCondLst>
                                    <p:cond delay="0"/>
                                  </p:stCondLst>
                                  <p:childTnLst>
                                    <p:animEffect transition="out" filter="fade">
                                      <p:cBhvr>
                                        <p:cTn id="204" dur="2000"/>
                                        <p:tgtEl>
                                          <p:spTgt spid="55"/>
                                        </p:tgtEl>
                                      </p:cBhvr>
                                    </p:animEffect>
                                    <p:set>
                                      <p:cBhvr>
                                        <p:cTn id="205" dur="1" fill="hold">
                                          <p:stCondLst>
                                            <p:cond delay="1999"/>
                                          </p:stCondLst>
                                        </p:cTn>
                                        <p:tgtEl>
                                          <p:spTgt spid="55"/>
                                        </p:tgtEl>
                                        <p:attrNameLst>
                                          <p:attrName>style.visibility</p:attrName>
                                        </p:attrNameLst>
                                      </p:cBhvr>
                                      <p:to>
                                        <p:strVal val="hidden"/>
                                      </p:to>
                                    </p:set>
                                  </p:childTnLst>
                                </p:cTn>
                              </p:par>
                            </p:childTnLst>
                          </p:cTn>
                        </p:par>
                      </p:childTnLst>
                    </p:cTn>
                  </p:par>
                  <p:par>
                    <p:cTn id="206" fill="hold">
                      <p:stCondLst>
                        <p:cond delay="indefinite"/>
                      </p:stCondLst>
                      <p:childTnLst>
                        <p:par>
                          <p:cTn id="207" fill="hold">
                            <p:stCondLst>
                              <p:cond delay="0"/>
                            </p:stCondLst>
                            <p:childTnLst>
                              <p:par>
                                <p:cTn id="208" presetID="10" presetClass="exit" presetSubtype="0" fill="hold" nodeType="clickEffect">
                                  <p:stCondLst>
                                    <p:cond delay="0"/>
                                  </p:stCondLst>
                                  <p:childTnLst>
                                    <p:animEffect transition="out" filter="fade">
                                      <p:cBhvr>
                                        <p:cTn id="209" dur="2000"/>
                                        <p:tgtEl>
                                          <p:spTgt spid="54"/>
                                        </p:tgtEl>
                                      </p:cBhvr>
                                    </p:animEffect>
                                    <p:set>
                                      <p:cBhvr>
                                        <p:cTn id="210" dur="1" fill="hold">
                                          <p:stCondLst>
                                            <p:cond delay="1999"/>
                                          </p:stCondLst>
                                        </p:cTn>
                                        <p:tgtEl>
                                          <p:spTgt spid="54"/>
                                        </p:tgtEl>
                                        <p:attrNameLst>
                                          <p:attrName>style.visibility</p:attrName>
                                        </p:attrNameLst>
                                      </p:cBhvr>
                                      <p:to>
                                        <p:strVal val="hidden"/>
                                      </p:to>
                                    </p:set>
                                  </p:childTnLst>
                                </p:cTn>
                              </p:par>
                            </p:childTnLst>
                          </p:cTn>
                        </p:par>
                      </p:childTnLst>
                    </p:cTn>
                  </p:par>
                  <p:par>
                    <p:cTn id="211" fill="hold">
                      <p:stCondLst>
                        <p:cond delay="indefinite"/>
                      </p:stCondLst>
                      <p:childTnLst>
                        <p:par>
                          <p:cTn id="212" fill="hold">
                            <p:stCondLst>
                              <p:cond delay="0"/>
                            </p:stCondLst>
                            <p:childTnLst>
                              <p:par>
                                <p:cTn id="213" presetID="10" presetClass="entr" presetSubtype="0" fill="hold" nodeType="clickEffect">
                                  <p:stCondLst>
                                    <p:cond delay="0"/>
                                  </p:stCondLst>
                                  <p:childTnLst>
                                    <p:set>
                                      <p:cBhvr>
                                        <p:cTn id="214" dur="1" fill="hold">
                                          <p:stCondLst>
                                            <p:cond delay="0"/>
                                          </p:stCondLst>
                                        </p:cTn>
                                        <p:tgtEl>
                                          <p:spTgt spid="72"/>
                                        </p:tgtEl>
                                        <p:attrNameLst>
                                          <p:attrName>style.visibility</p:attrName>
                                        </p:attrNameLst>
                                      </p:cBhvr>
                                      <p:to>
                                        <p:strVal val="visible"/>
                                      </p:to>
                                    </p:set>
                                    <p:animEffect transition="in" filter="fade">
                                      <p:cBhvr>
                                        <p:cTn id="215" dur="2000"/>
                                        <p:tgtEl>
                                          <p:spTgt spid="72"/>
                                        </p:tgtEl>
                                      </p:cBhvr>
                                    </p:animEffect>
                                  </p:childTnLst>
                                </p:cTn>
                              </p:par>
                            </p:childTnLst>
                          </p:cTn>
                        </p:par>
                      </p:childTnLst>
                    </p:cTn>
                  </p:par>
                  <p:par>
                    <p:cTn id="216" fill="hold">
                      <p:stCondLst>
                        <p:cond delay="indefinite"/>
                      </p:stCondLst>
                      <p:childTnLst>
                        <p:par>
                          <p:cTn id="217" fill="hold">
                            <p:stCondLst>
                              <p:cond delay="0"/>
                            </p:stCondLst>
                            <p:childTnLst>
                              <p:par>
                                <p:cTn id="218" presetID="10" presetClass="entr" presetSubtype="0" fill="hold" nodeType="clickEffect">
                                  <p:stCondLst>
                                    <p:cond delay="0"/>
                                  </p:stCondLst>
                                  <p:childTnLst>
                                    <p:set>
                                      <p:cBhvr>
                                        <p:cTn id="219" dur="1" fill="hold">
                                          <p:stCondLst>
                                            <p:cond delay="0"/>
                                          </p:stCondLst>
                                        </p:cTn>
                                        <p:tgtEl>
                                          <p:spTgt spid="69"/>
                                        </p:tgtEl>
                                        <p:attrNameLst>
                                          <p:attrName>style.visibility</p:attrName>
                                        </p:attrNameLst>
                                      </p:cBhvr>
                                      <p:to>
                                        <p:strVal val="visible"/>
                                      </p:to>
                                    </p:set>
                                    <p:animEffect transition="in" filter="fade">
                                      <p:cBhvr>
                                        <p:cTn id="220" dur="2000"/>
                                        <p:tgtEl>
                                          <p:spTgt spid="69"/>
                                        </p:tgtEl>
                                      </p:cBhvr>
                                    </p:animEffect>
                                  </p:childTnLst>
                                </p:cTn>
                              </p:par>
                            </p:childTnLst>
                          </p:cTn>
                        </p:par>
                      </p:childTnLst>
                    </p:cTn>
                  </p:par>
                  <p:par>
                    <p:cTn id="221" fill="hold">
                      <p:stCondLst>
                        <p:cond delay="indefinite"/>
                      </p:stCondLst>
                      <p:childTnLst>
                        <p:par>
                          <p:cTn id="222" fill="hold">
                            <p:stCondLst>
                              <p:cond delay="0"/>
                            </p:stCondLst>
                            <p:childTnLst>
                              <p:par>
                                <p:cTn id="223" presetID="10" presetClass="entr" presetSubtype="0" fill="hold" nodeType="clickEffect">
                                  <p:stCondLst>
                                    <p:cond delay="0"/>
                                  </p:stCondLst>
                                  <p:childTnLst>
                                    <p:set>
                                      <p:cBhvr>
                                        <p:cTn id="224" dur="1" fill="hold">
                                          <p:stCondLst>
                                            <p:cond delay="0"/>
                                          </p:stCondLst>
                                        </p:cTn>
                                        <p:tgtEl>
                                          <p:spTgt spid="71"/>
                                        </p:tgtEl>
                                        <p:attrNameLst>
                                          <p:attrName>style.visibility</p:attrName>
                                        </p:attrNameLst>
                                      </p:cBhvr>
                                      <p:to>
                                        <p:strVal val="visible"/>
                                      </p:to>
                                    </p:set>
                                    <p:animEffect transition="in" filter="fade">
                                      <p:cBhvr>
                                        <p:cTn id="225" dur="2000"/>
                                        <p:tgtEl>
                                          <p:spTgt spid="71"/>
                                        </p:tgtEl>
                                      </p:cBhvr>
                                    </p:animEffect>
                                  </p:childTnLst>
                                </p:cTn>
                              </p:par>
                            </p:childTnLst>
                          </p:cTn>
                        </p:par>
                      </p:childTnLst>
                    </p:cTn>
                  </p:par>
                  <p:par>
                    <p:cTn id="226" fill="hold">
                      <p:stCondLst>
                        <p:cond delay="indefinite"/>
                      </p:stCondLst>
                      <p:childTnLst>
                        <p:par>
                          <p:cTn id="227" fill="hold">
                            <p:stCondLst>
                              <p:cond delay="0"/>
                            </p:stCondLst>
                            <p:childTnLst>
                              <p:par>
                                <p:cTn id="228" presetID="10" presetClass="entr" presetSubtype="0" fill="hold" nodeType="clickEffect">
                                  <p:stCondLst>
                                    <p:cond delay="0"/>
                                  </p:stCondLst>
                                  <p:childTnLst>
                                    <p:set>
                                      <p:cBhvr>
                                        <p:cTn id="229" dur="1" fill="hold">
                                          <p:stCondLst>
                                            <p:cond delay="0"/>
                                          </p:stCondLst>
                                        </p:cTn>
                                        <p:tgtEl>
                                          <p:spTgt spid="70"/>
                                        </p:tgtEl>
                                        <p:attrNameLst>
                                          <p:attrName>style.visibility</p:attrName>
                                        </p:attrNameLst>
                                      </p:cBhvr>
                                      <p:to>
                                        <p:strVal val="visible"/>
                                      </p:to>
                                    </p:set>
                                    <p:animEffect transition="in" filter="fade">
                                      <p:cBhvr>
                                        <p:cTn id="230" dur="2000"/>
                                        <p:tgtEl>
                                          <p:spTgt spid="70"/>
                                        </p:tgtEl>
                                      </p:cBhvr>
                                    </p:animEffect>
                                  </p:childTnLst>
                                </p:cTn>
                              </p:par>
                            </p:childTnLst>
                          </p:cTn>
                        </p:par>
                      </p:childTnLst>
                    </p:cTn>
                  </p:par>
                  <p:par>
                    <p:cTn id="231" fill="hold">
                      <p:stCondLst>
                        <p:cond delay="indefinite"/>
                      </p:stCondLst>
                      <p:childTnLst>
                        <p:par>
                          <p:cTn id="232" fill="hold">
                            <p:stCondLst>
                              <p:cond delay="0"/>
                            </p:stCondLst>
                            <p:childTnLst>
                              <p:par>
                                <p:cTn id="233" presetID="10" presetClass="entr" presetSubtype="0" fill="hold" grpId="0" nodeType="clickEffect">
                                  <p:stCondLst>
                                    <p:cond delay="0"/>
                                  </p:stCondLst>
                                  <p:childTnLst>
                                    <p:set>
                                      <p:cBhvr>
                                        <p:cTn id="234" dur="1" fill="hold">
                                          <p:stCondLst>
                                            <p:cond delay="0"/>
                                          </p:stCondLst>
                                        </p:cTn>
                                        <p:tgtEl>
                                          <p:spTgt spid="83"/>
                                        </p:tgtEl>
                                        <p:attrNameLst>
                                          <p:attrName>style.visibility</p:attrName>
                                        </p:attrNameLst>
                                      </p:cBhvr>
                                      <p:to>
                                        <p:strVal val="visible"/>
                                      </p:to>
                                    </p:set>
                                    <p:animEffect transition="in" filter="fade">
                                      <p:cBhvr>
                                        <p:cTn id="235" dur="2000"/>
                                        <p:tgtEl>
                                          <p:spTgt spid="83"/>
                                        </p:tgtEl>
                                      </p:cBhvr>
                                    </p:animEffect>
                                  </p:childTnLst>
                                </p:cTn>
                              </p:par>
                            </p:childTnLst>
                          </p:cTn>
                        </p:par>
                      </p:childTnLst>
                    </p:cTn>
                  </p:par>
                  <p:par>
                    <p:cTn id="236" fill="hold">
                      <p:stCondLst>
                        <p:cond delay="indefinite"/>
                      </p:stCondLst>
                      <p:childTnLst>
                        <p:par>
                          <p:cTn id="237" fill="hold">
                            <p:stCondLst>
                              <p:cond delay="0"/>
                            </p:stCondLst>
                            <p:childTnLst>
                              <p:par>
                                <p:cTn id="238" presetID="10" presetClass="exit" presetSubtype="0" fill="hold" grpId="1" nodeType="clickEffect">
                                  <p:stCondLst>
                                    <p:cond delay="0"/>
                                  </p:stCondLst>
                                  <p:childTnLst>
                                    <p:animEffect transition="out" filter="fade">
                                      <p:cBhvr>
                                        <p:cTn id="239" dur="2000"/>
                                        <p:tgtEl>
                                          <p:spTgt spid="83"/>
                                        </p:tgtEl>
                                      </p:cBhvr>
                                    </p:animEffect>
                                    <p:set>
                                      <p:cBhvr>
                                        <p:cTn id="240" dur="1" fill="hold">
                                          <p:stCondLst>
                                            <p:cond delay="1999"/>
                                          </p:stCondLst>
                                        </p:cTn>
                                        <p:tgtEl>
                                          <p:spTgt spid="83"/>
                                        </p:tgtEl>
                                        <p:attrNameLst>
                                          <p:attrName>style.visibility</p:attrName>
                                        </p:attrNameLst>
                                      </p:cBhvr>
                                      <p:to>
                                        <p:strVal val="hidden"/>
                                      </p:to>
                                    </p:set>
                                  </p:childTnLst>
                                </p:cTn>
                              </p:par>
                            </p:childTnLst>
                          </p:cTn>
                        </p:par>
                      </p:childTnLst>
                    </p:cTn>
                  </p:par>
                  <p:par>
                    <p:cTn id="241" fill="hold">
                      <p:stCondLst>
                        <p:cond delay="indefinite"/>
                      </p:stCondLst>
                      <p:childTnLst>
                        <p:par>
                          <p:cTn id="242" fill="hold">
                            <p:stCondLst>
                              <p:cond delay="0"/>
                            </p:stCondLst>
                            <p:childTnLst>
                              <p:par>
                                <p:cTn id="243" presetID="10" presetClass="exit" presetSubtype="0" fill="hold" nodeType="clickEffect">
                                  <p:stCondLst>
                                    <p:cond delay="0"/>
                                  </p:stCondLst>
                                  <p:childTnLst>
                                    <p:animEffect transition="out" filter="fade">
                                      <p:cBhvr>
                                        <p:cTn id="244" dur="2000"/>
                                        <p:tgtEl>
                                          <p:spTgt spid="72"/>
                                        </p:tgtEl>
                                      </p:cBhvr>
                                    </p:animEffect>
                                    <p:set>
                                      <p:cBhvr>
                                        <p:cTn id="245" dur="1" fill="hold">
                                          <p:stCondLst>
                                            <p:cond delay="1999"/>
                                          </p:stCondLst>
                                        </p:cTn>
                                        <p:tgtEl>
                                          <p:spTgt spid="72"/>
                                        </p:tgtEl>
                                        <p:attrNameLst>
                                          <p:attrName>style.visibility</p:attrName>
                                        </p:attrNameLst>
                                      </p:cBhvr>
                                      <p:to>
                                        <p:strVal val="hidden"/>
                                      </p:to>
                                    </p:set>
                                  </p:childTnLst>
                                </p:cTn>
                              </p:par>
                            </p:childTnLst>
                          </p:cTn>
                        </p:par>
                      </p:childTnLst>
                    </p:cTn>
                  </p:par>
                  <p:par>
                    <p:cTn id="246" fill="hold">
                      <p:stCondLst>
                        <p:cond delay="indefinite"/>
                      </p:stCondLst>
                      <p:childTnLst>
                        <p:par>
                          <p:cTn id="247" fill="hold">
                            <p:stCondLst>
                              <p:cond delay="0"/>
                            </p:stCondLst>
                            <p:childTnLst>
                              <p:par>
                                <p:cTn id="248" presetID="10" presetClass="exit" presetSubtype="0" fill="hold" nodeType="clickEffect">
                                  <p:stCondLst>
                                    <p:cond delay="0"/>
                                  </p:stCondLst>
                                  <p:childTnLst>
                                    <p:animEffect transition="out" filter="fade">
                                      <p:cBhvr>
                                        <p:cTn id="249" dur="2000"/>
                                        <p:tgtEl>
                                          <p:spTgt spid="69"/>
                                        </p:tgtEl>
                                      </p:cBhvr>
                                    </p:animEffect>
                                    <p:set>
                                      <p:cBhvr>
                                        <p:cTn id="250" dur="1" fill="hold">
                                          <p:stCondLst>
                                            <p:cond delay="1999"/>
                                          </p:stCondLst>
                                        </p:cTn>
                                        <p:tgtEl>
                                          <p:spTgt spid="69"/>
                                        </p:tgtEl>
                                        <p:attrNameLst>
                                          <p:attrName>style.visibility</p:attrName>
                                        </p:attrNameLst>
                                      </p:cBhvr>
                                      <p:to>
                                        <p:strVal val="hidden"/>
                                      </p:to>
                                    </p:set>
                                  </p:childTnLst>
                                </p:cTn>
                              </p:par>
                            </p:childTnLst>
                          </p:cTn>
                        </p:par>
                      </p:childTnLst>
                    </p:cTn>
                  </p:par>
                  <p:par>
                    <p:cTn id="251" fill="hold">
                      <p:stCondLst>
                        <p:cond delay="indefinite"/>
                      </p:stCondLst>
                      <p:childTnLst>
                        <p:par>
                          <p:cTn id="252" fill="hold">
                            <p:stCondLst>
                              <p:cond delay="0"/>
                            </p:stCondLst>
                            <p:childTnLst>
                              <p:par>
                                <p:cTn id="253" presetID="10" presetClass="exit" presetSubtype="0" fill="hold" nodeType="clickEffect">
                                  <p:stCondLst>
                                    <p:cond delay="0"/>
                                  </p:stCondLst>
                                  <p:childTnLst>
                                    <p:animEffect transition="out" filter="fade">
                                      <p:cBhvr>
                                        <p:cTn id="254" dur="2000"/>
                                        <p:tgtEl>
                                          <p:spTgt spid="71"/>
                                        </p:tgtEl>
                                      </p:cBhvr>
                                    </p:animEffect>
                                    <p:set>
                                      <p:cBhvr>
                                        <p:cTn id="255" dur="1" fill="hold">
                                          <p:stCondLst>
                                            <p:cond delay="1999"/>
                                          </p:stCondLst>
                                        </p:cTn>
                                        <p:tgtEl>
                                          <p:spTgt spid="71"/>
                                        </p:tgtEl>
                                        <p:attrNameLst>
                                          <p:attrName>style.visibility</p:attrName>
                                        </p:attrNameLst>
                                      </p:cBhvr>
                                      <p:to>
                                        <p:strVal val="hidden"/>
                                      </p:to>
                                    </p:set>
                                  </p:childTnLst>
                                </p:cTn>
                              </p:par>
                            </p:childTnLst>
                          </p:cTn>
                        </p:par>
                      </p:childTnLst>
                    </p:cTn>
                  </p:par>
                  <p:par>
                    <p:cTn id="256" fill="hold">
                      <p:stCondLst>
                        <p:cond delay="indefinite"/>
                      </p:stCondLst>
                      <p:childTnLst>
                        <p:par>
                          <p:cTn id="257" fill="hold">
                            <p:stCondLst>
                              <p:cond delay="0"/>
                            </p:stCondLst>
                            <p:childTnLst>
                              <p:par>
                                <p:cTn id="258" presetID="10" presetClass="exit" presetSubtype="0" fill="hold" nodeType="clickEffect">
                                  <p:stCondLst>
                                    <p:cond delay="0"/>
                                  </p:stCondLst>
                                  <p:childTnLst>
                                    <p:animEffect transition="out" filter="fade">
                                      <p:cBhvr>
                                        <p:cTn id="259" dur="2000"/>
                                        <p:tgtEl>
                                          <p:spTgt spid="70"/>
                                        </p:tgtEl>
                                      </p:cBhvr>
                                    </p:animEffect>
                                    <p:set>
                                      <p:cBhvr>
                                        <p:cTn id="260" dur="1" fill="hold">
                                          <p:stCondLst>
                                            <p:cond delay="1999"/>
                                          </p:stCondLst>
                                        </p:cTn>
                                        <p:tgtEl>
                                          <p:spTgt spid="7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8" grpId="0" animBg="1"/>
      <p:bldP spid="38" grpId="1" animBg="1"/>
      <p:bldP spid="26" grpId="0" animBg="1"/>
      <p:bldP spid="26" grpId="1" animBg="1"/>
      <p:bldP spid="53" grpId="0" animBg="1"/>
      <p:bldP spid="53" grpId="1" animBg="1"/>
      <p:bldP spid="82" grpId="0" animBg="1"/>
      <p:bldP spid="82" grpId="1" animBg="1"/>
      <p:bldP spid="83" grpId="0" animBg="1"/>
      <p:bldP spid="83"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5805264"/>
            <a:ext cx="9144000" cy="666750"/>
          </a:xfrm>
          <a:prstGeom prst="rect">
            <a:avLst/>
          </a:prstGeom>
          <a:noFill/>
          <a:ln w="9525">
            <a:noFill/>
            <a:miter lim="800000"/>
            <a:headEnd/>
            <a:tailEnd/>
          </a:ln>
        </p:spPr>
      </p:pic>
      <p:sp>
        <p:nvSpPr>
          <p:cNvPr id="6" name="Titolo 1"/>
          <p:cNvSpPr txBox="1">
            <a:spLocks/>
          </p:cNvSpPr>
          <p:nvPr/>
        </p:nvSpPr>
        <p:spPr>
          <a:xfrm>
            <a:off x="467544" y="2492896"/>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it-IT" sz="4400" dirty="0" smtClean="0">
                <a:solidFill>
                  <a:srgbClr val="FFC000"/>
                </a:solidFill>
                <a:latin typeface="Ravie" pitchFamily="82" charset="0"/>
                <a:ea typeface="+mj-ea"/>
                <a:cs typeface="+mj-cs"/>
              </a:rPr>
              <a:t>Buon viaggio =)</a:t>
            </a:r>
            <a:endParaRPr kumimoji="0" lang="it-IT" sz="4400" b="0" i="0" u="none" strike="noStrike" kern="1200" cap="none" spc="0" normalizeH="0" baseline="0" noProof="0" dirty="0" smtClean="0">
              <a:ln>
                <a:noFill/>
              </a:ln>
              <a:solidFill>
                <a:srgbClr val="FFC000"/>
              </a:solidFill>
              <a:effectLst/>
              <a:uLnTx/>
              <a:uFillTx/>
              <a:latin typeface="Ravie" pitchFamily="82" charset="0"/>
              <a:ea typeface="+mj-ea"/>
              <a:cs typeface="+mj-cs"/>
            </a:endParaRPr>
          </a:p>
        </p:txBody>
      </p:sp>
      <p:pic>
        <p:nvPicPr>
          <p:cNvPr id="8" name="Immagine 7" descr="LogoGiFra.png"/>
          <p:cNvPicPr>
            <a:picLocks noChangeAspect="1"/>
          </p:cNvPicPr>
          <p:nvPr/>
        </p:nvPicPr>
        <p:blipFill>
          <a:blip r:embed="rId3" cstate="print"/>
          <a:stretch>
            <a:fillRect/>
          </a:stretch>
        </p:blipFill>
        <p:spPr>
          <a:xfrm>
            <a:off x="395536" y="260648"/>
            <a:ext cx="1152128" cy="11521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323</Words>
  <Application>Microsoft Office PowerPoint</Application>
  <PresentationFormat>Presentazione su schermo (4:3)</PresentationFormat>
  <Paragraphs>49</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Tema di Office</vt:lpstr>
      <vt:lpstr>Diapositiva 1</vt:lpstr>
      <vt:lpstr>Diapositiva 2</vt:lpstr>
      <vt:lpstr>Sta per identità la cui riscoperta è l’obiettivo ultimo del progetto</vt:lpstr>
      <vt:lpstr>Obiettivo anno 2014-2015</vt:lpstr>
      <vt:lpstr>Titolo</vt:lpstr>
      <vt:lpstr>Diapositiva 6</vt:lpstr>
      <vt:lpstr>Struttura interna</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Vincenzo</dc:creator>
  <cp:lastModifiedBy>Vincenzo</cp:lastModifiedBy>
  <cp:revision>26</cp:revision>
  <dcterms:created xsi:type="dcterms:W3CDTF">2014-09-25T17:00:28Z</dcterms:created>
  <dcterms:modified xsi:type="dcterms:W3CDTF">2014-09-26T09:18:24Z</dcterms:modified>
</cp:coreProperties>
</file>